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7" r:id="rId2"/>
    <p:sldId id="365" r:id="rId3"/>
    <p:sldId id="367" r:id="rId4"/>
    <p:sldId id="368" r:id="rId5"/>
    <p:sldId id="369" r:id="rId6"/>
    <p:sldId id="370" r:id="rId7"/>
    <p:sldId id="371" r:id="rId8"/>
    <p:sldId id="372" r:id="rId9"/>
    <p:sldId id="373" r:id="rId10"/>
    <p:sldId id="374" r:id="rId11"/>
    <p:sldId id="375" r:id="rId12"/>
    <p:sldId id="376" r:id="rId13"/>
    <p:sldId id="377" r:id="rId14"/>
    <p:sldId id="378" r:id="rId15"/>
    <p:sldId id="379" r:id="rId16"/>
    <p:sldId id="380" r:id="rId17"/>
    <p:sldId id="381" r:id="rId18"/>
    <p:sldId id="382" r:id="rId19"/>
    <p:sldId id="383" r:id="rId20"/>
    <p:sldId id="384" r:id="rId21"/>
    <p:sldId id="385" r:id="rId22"/>
    <p:sldId id="386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1086" y="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6781-5AA2-4135-88A4-16E41D562E25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EAAC-1935-4BB2-91F7-097D25F7A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225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6781-5AA2-4135-88A4-16E41D562E25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EAAC-1935-4BB2-91F7-097D25F7A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851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6781-5AA2-4135-88A4-16E41D562E25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EAAC-1935-4BB2-91F7-097D25F7A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580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6781-5AA2-4135-88A4-16E41D562E25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EAAC-1935-4BB2-91F7-097D25F7A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6102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6781-5AA2-4135-88A4-16E41D562E25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EAAC-1935-4BB2-91F7-097D25F7A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077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6781-5AA2-4135-88A4-16E41D562E25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EAAC-1935-4BB2-91F7-097D25F7A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85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6781-5AA2-4135-88A4-16E41D562E25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EAAC-1935-4BB2-91F7-097D25F7A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708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6781-5AA2-4135-88A4-16E41D562E25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EAAC-1935-4BB2-91F7-097D25F7A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998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6781-5AA2-4135-88A4-16E41D562E25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EAAC-1935-4BB2-91F7-097D25F7A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514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6781-5AA2-4135-88A4-16E41D562E25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EAAC-1935-4BB2-91F7-097D25F7A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14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6781-5AA2-4135-88A4-16E41D562E25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EAAC-1935-4BB2-91F7-097D25F7A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337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E6781-5AA2-4135-88A4-16E41D562E25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1EAAC-1935-4BB2-91F7-097D25F7A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646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&#1044;&#1077;&#1090;&#1089;&#1082;&#1080;&#1081;%20&#1089;&#1072;&#1076;\Desktop\&#1055;&#1044;&#1044;\&#1087;&#1088;&#1080;&#1074;&#1077;&#1090;&#1089;&#1090;&#1074;&#1080;&#1077;.m4a" TargetMode="Externa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slide" Target="slide4.xml"/><Relationship Id="rId7" Type="http://schemas.openxmlformats.org/officeDocument/2006/relationships/image" Target="../media/image8.png"/><Relationship Id="rId12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5.png"/><Relationship Id="rId10" Type="http://schemas.openxmlformats.org/officeDocument/2006/relationships/image" Target="../media/image11.png"/><Relationship Id="rId4" Type="http://schemas.openxmlformats.org/officeDocument/2006/relationships/image" Target="../media/image2.jpeg"/><Relationship Id="rId9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13" Type="http://schemas.openxmlformats.org/officeDocument/2006/relationships/image" Target="../media/image10.png"/><Relationship Id="rId3" Type="http://schemas.openxmlformats.org/officeDocument/2006/relationships/image" Target="../media/image1.jpeg"/><Relationship Id="rId7" Type="http://schemas.openxmlformats.org/officeDocument/2006/relationships/image" Target="../media/image17.jpeg"/><Relationship Id="rId12" Type="http://schemas.openxmlformats.org/officeDocument/2006/relationships/slide" Target="slide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0.png"/><Relationship Id="rId1" Type="http://schemas.openxmlformats.org/officeDocument/2006/relationships/audio" Target="file:///E:\&#1055;&#1044;&#1044;\&#1080;&#1089;&#1093;&#1086;&#1076;&#1103;.m4a" TargetMode="External"/><Relationship Id="rId6" Type="http://schemas.openxmlformats.org/officeDocument/2006/relationships/image" Target="../media/image5.png"/><Relationship Id="rId11" Type="http://schemas.openxmlformats.org/officeDocument/2006/relationships/image" Target="../media/image12.png"/><Relationship Id="rId5" Type="http://schemas.openxmlformats.org/officeDocument/2006/relationships/image" Target="../media/image2.jpeg"/><Relationship Id="rId15" Type="http://schemas.openxmlformats.org/officeDocument/2006/relationships/image" Target="../media/image19.png"/><Relationship Id="rId10" Type="http://schemas.openxmlformats.org/officeDocument/2006/relationships/slide" Target="slide13.xml"/><Relationship Id="rId4" Type="http://schemas.openxmlformats.org/officeDocument/2006/relationships/slide" Target="slide2.xml"/><Relationship Id="rId9" Type="http://schemas.openxmlformats.org/officeDocument/2006/relationships/image" Target="../media/image18.png"/><Relationship Id="rId14" Type="http://schemas.openxmlformats.org/officeDocument/2006/relationships/slide" Target="slide1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slide" Target="slide11.xml"/><Relationship Id="rId7" Type="http://schemas.openxmlformats.org/officeDocument/2006/relationships/image" Target="../media/image1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11" Type="http://schemas.openxmlformats.org/officeDocument/2006/relationships/image" Target="../media/image16.png"/><Relationship Id="rId5" Type="http://schemas.openxmlformats.org/officeDocument/2006/relationships/image" Target="../media/image5.png"/><Relationship Id="rId10" Type="http://schemas.openxmlformats.org/officeDocument/2006/relationships/image" Target="../media/image19.png"/><Relationship Id="rId4" Type="http://schemas.openxmlformats.org/officeDocument/2006/relationships/image" Target="../media/image2.jpeg"/><Relationship Id="rId9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slide" Target="slide11.xml"/><Relationship Id="rId7" Type="http://schemas.openxmlformats.org/officeDocument/2006/relationships/image" Target="../media/image1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11" Type="http://schemas.openxmlformats.org/officeDocument/2006/relationships/image" Target="../media/image16.png"/><Relationship Id="rId5" Type="http://schemas.openxmlformats.org/officeDocument/2006/relationships/image" Target="../media/image5.png"/><Relationship Id="rId10" Type="http://schemas.openxmlformats.org/officeDocument/2006/relationships/image" Target="../media/image19.png"/><Relationship Id="rId4" Type="http://schemas.openxmlformats.org/officeDocument/2006/relationships/image" Target="../media/image2.jpeg"/><Relationship Id="rId9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slide" Target="slide11.xml"/><Relationship Id="rId7" Type="http://schemas.openxmlformats.org/officeDocument/2006/relationships/image" Target="../media/image1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11" Type="http://schemas.openxmlformats.org/officeDocument/2006/relationships/image" Target="../media/image16.png"/><Relationship Id="rId5" Type="http://schemas.openxmlformats.org/officeDocument/2006/relationships/image" Target="../media/image5.png"/><Relationship Id="rId10" Type="http://schemas.openxmlformats.org/officeDocument/2006/relationships/image" Target="../media/image19.png"/><Relationship Id="rId4" Type="http://schemas.openxmlformats.org/officeDocument/2006/relationships/image" Target="../media/image2.jpeg"/><Relationship Id="rId9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slide" Target="slide11.xml"/><Relationship Id="rId7" Type="http://schemas.openxmlformats.org/officeDocument/2006/relationships/image" Target="../media/image18.png"/><Relationship Id="rId12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11" Type="http://schemas.openxmlformats.org/officeDocument/2006/relationships/image" Target="../media/image15.png"/><Relationship Id="rId5" Type="http://schemas.openxmlformats.org/officeDocument/2006/relationships/image" Target="../media/image5.png"/><Relationship Id="rId10" Type="http://schemas.openxmlformats.org/officeDocument/2006/relationships/image" Target="../media/image19.png"/><Relationship Id="rId4" Type="http://schemas.openxmlformats.org/officeDocument/2006/relationships/image" Target="../media/image2.jpeg"/><Relationship Id="rId9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slide" Target="slide19.xml"/><Relationship Id="rId3" Type="http://schemas.openxmlformats.org/officeDocument/2006/relationships/image" Target="../media/image1.jpeg"/><Relationship Id="rId7" Type="http://schemas.openxmlformats.org/officeDocument/2006/relationships/slide" Target="slide20.xml"/><Relationship Id="rId12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2.png"/><Relationship Id="rId1" Type="http://schemas.openxmlformats.org/officeDocument/2006/relationships/audio" Target="file:///E:\&#1055;&#1044;&#1044;\&#1080;&#1089;&#1093;&#1086;&#1076;&#1103;.m4a" TargetMode="External"/><Relationship Id="rId6" Type="http://schemas.openxmlformats.org/officeDocument/2006/relationships/image" Target="../media/image5.png"/><Relationship Id="rId11" Type="http://schemas.openxmlformats.org/officeDocument/2006/relationships/slide" Target="slide17.xml"/><Relationship Id="rId5" Type="http://schemas.openxmlformats.org/officeDocument/2006/relationships/image" Target="../media/image2.jpeg"/><Relationship Id="rId15" Type="http://schemas.openxmlformats.org/officeDocument/2006/relationships/image" Target="../media/image21.jpeg"/><Relationship Id="rId10" Type="http://schemas.openxmlformats.org/officeDocument/2006/relationships/image" Target="../media/image12.png"/><Relationship Id="rId4" Type="http://schemas.openxmlformats.org/officeDocument/2006/relationships/slide" Target="slide2.xml"/><Relationship Id="rId9" Type="http://schemas.openxmlformats.org/officeDocument/2006/relationships/slide" Target="slide18.xml"/><Relationship Id="rId14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slide" Target="slide16.xml"/><Relationship Id="rId7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16.png"/><Relationship Id="rId5" Type="http://schemas.openxmlformats.org/officeDocument/2006/relationships/image" Target="../media/image5.png"/><Relationship Id="rId10" Type="http://schemas.openxmlformats.org/officeDocument/2006/relationships/image" Target="../media/image21.jpeg"/><Relationship Id="rId4" Type="http://schemas.openxmlformats.org/officeDocument/2006/relationships/image" Target="../media/image2.jpeg"/><Relationship Id="rId9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slide" Target="slide16.xml"/><Relationship Id="rId7" Type="http://schemas.openxmlformats.org/officeDocument/2006/relationships/image" Target="../media/image12.png"/><Relationship Id="rId12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15.png"/><Relationship Id="rId5" Type="http://schemas.openxmlformats.org/officeDocument/2006/relationships/image" Target="../media/image5.png"/><Relationship Id="rId10" Type="http://schemas.openxmlformats.org/officeDocument/2006/relationships/image" Target="../media/image21.jpeg"/><Relationship Id="rId4" Type="http://schemas.openxmlformats.org/officeDocument/2006/relationships/image" Target="../media/image2.jpeg"/><Relationship Id="rId9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slide" Target="slide16.xml"/><Relationship Id="rId7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16.png"/><Relationship Id="rId5" Type="http://schemas.openxmlformats.org/officeDocument/2006/relationships/image" Target="../media/image5.png"/><Relationship Id="rId10" Type="http://schemas.openxmlformats.org/officeDocument/2006/relationships/image" Target="../media/image21.jpeg"/><Relationship Id="rId4" Type="http://schemas.openxmlformats.org/officeDocument/2006/relationships/image" Target="../media/image2.jpeg"/><Relationship Id="rId9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image" Target="../media/image1.jpeg"/><Relationship Id="rId7" Type="http://schemas.openxmlformats.org/officeDocument/2006/relationships/slide" Target="slide21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44;&#1077;&#1090;&#1089;&#1082;&#1080;&#1081;%20&#1089;&#1072;&#1076;\Desktop\&#1055;&#1044;&#1044;\&#1087;&#1088;&#1077;&#1076;&#1091;&#1087;&#1088;.wma" TargetMode="External"/><Relationship Id="rId6" Type="http://schemas.openxmlformats.org/officeDocument/2006/relationships/slide" Target="slide11.xml"/><Relationship Id="rId5" Type="http://schemas.openxmlformats.org/officeDocument/2006/relationships/slide" Target="slide3.xml"/><Relationship Id="rId4" Type="http://schemas.openxmlformats.org/officeDocument/2006/relationships/image" Target="../media/image5.png"/><Relationship Id="rId9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slide" Target="slide16.xml"/><Relationship Id="rId7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16.png"/><Relationship Id="rId5" Type="http://schemas.openxmlformats.org/officeDocument/2006/relationships/image" Target="../media/image5.png"/><Relationship Id="rId10" Type="http://schemas.openxmlformats.org/officeDocument/2006/relationships/image" Target="../media/image21.jpeg"/><Relationship Id="rId4" Type="http://schemas.openxmlformats.org/officeDocument/2006/relationships/image" Target="../media/image2.jpeg"/><Relationship Id="rId9" Type="http://schemas.openxmlformats.org/officeDocument/2006/relationships/image" Target="../media/image1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055;&#1044;&#1044;\&#1089;&#1086;&#1089;&#1090;&#1072;&#1074;&#1100;%20&#1089;&#1083;&#1086;&#1074;&#1086;.m4a" TargetMode="External"/><Relationship Id="rId6" Type="http://schemas.openxmlformats.org/officeDocument/2006/relationships/image" Target="../media/image5.png"/><Relationship Id="rId5" Type="http://schemas.openxmlformats.org/officeDocument/2006/relationships/image" Target="../media/image2.jpeg"/><Relationship Id="rId4" Type="http://schemas.openxmlformats.org/officeDocument/2006/relationships/slide" Target="slide2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24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055;&#1044;&#1044;\&#1089;&#1086;&#1089;&#1090;&#1072;&#1074;&#1100;%20&#1089;&#1083;&#1086;&#1074;&#1086;.m4a" TargetMode="External"/><Relationship Id="rId6" Type="http://schemas.openxmlformats.org/officeDocument/2006/relationships/image" Target="../media/image5.png"/><Relationship Id="rId5" Type="http://schemas.openxmlformats.org/officeDocument/2006/relationships/image" Target="../media/image2.jpeg"/><Relationship Id="rId4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3.png"/><Relationship Id="rId3" Type="http://schemas.openxmlformats.org/officeDocument/2006/relationships/image" Target="../media/image1.jpeg"/><Relationship Id="rId7" Type="http://schemas.openxmlformats.org/officeDocument/2006/relationships/image" Target="../media/image8.png"/><Relationship Id="rId12" Type="http://schemas.openxmlformats.org/officeDocument/2006/relationships/slide" Target="slide4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44;&#1077;&#1090;&#1089;&#1082;&#1080;&#1081;%20&#1089;&#1072;&#1076;\Desktop\&#1055;&#1044;&#1044;\&#1087;&#1088;&#1077;&#1076;&#1091;&#1087;&#1088;&#1077;&#1078;&#1076;&#1072;&#1102;&#1097;.m4a" TargetMode="Externa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5.png"/><Relationship Id="rId10" Type="http://schemas.openxmlformats.org/officeDocument/2006/relationships/image" Target="../media/image11.png"/><Relationship Id="rId4" Type="http://schemas.openxmlformats.org/officeDocument/2006/relationships/image" Target="../media/image2.jpe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slide" Target="slide7.xml"/><Relationship Id="rId18" Type="http://schemas.openxmlformats.org/officeDocument/2006/relationships/image" Target="../media/image12.png"/><Relationship Id="rId3" Type="http://schemas.openxmlformats.org/officeDocument/2006/relationships/image" Target="../media/image1.jpeg"/><Relationship Id="rId7" Type="http://schemas.openxmlformats.org/officeDocument/2006/relationships/slide" Target="slide5.xml"/><Relationship Id="rId12" Type="http://schemas.openxmlformats.org/officeDocument/2006/relationships/image" Target="../media/image9.png"/><Relationship Id="rId17" Type="http://schemas.openxmlformats.org/officeDocument/2006/relationships/slide" Target="slide9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1.png"/><Relationship Id="rId1" Type="http://schemas.openxmlformats.org/officeDocument/2006/relationships/audio" Target="file:///E:\&#1055;&#1044;&#1044;\&#1087;&#1088;&#1080;%20&#1087;&#1088;&#1087;&#1086;&#1080;&#1079;&#1085;&#1077;&#1089;&#1077;&#1085;&#1080;&#1080;.m4a" TargetMode="External"/><Relationship Id="rId6" Type="http://schemas.openxmlformats.org/officeDocument/2006/relationships/image" Target="../media/image5.png"/><Relationship Id="rId11" Type="http://schemas.openxmlformats.org/officeDocument/2006/relationships/slide" Target="slide8.xml"/><Relationship Id="rId5" Type="http://schemas.openxmlformats.org/officeDocument/2006/relationships/image" Target="../media/image2.jpeg"/><Relationship Id="rId15" Type="http://schemas.openxmlformats.org/officeDocument/2006/relationships/slide" Target="slide10.xml"/><Relationship Id="rId10" Type="http://schemas.openxmlformats.org/officeDocument/2006/relationships/image" Target="../media/image8.png"/><Relationship Id="rId19" Type="http://schemas.openxmlformats.org/officeDocument/2006/relationships/image" Target="../media/image14.png"/><Relationship Id="rId4" Type="http://schemas.openxmlformats.org/officeDocument/2006/relationships/slide" Target="slide2.xml"/><Relationship Id="rId9" Type="http://schemas.openxmlformats.org/officeDocument/2006/relationships/slide" Target="slide6.xml"/><Relationship Id="rId1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microsoft.com/office/2007/relationships/hdphoto" Target="../media/hdphoto1.wdp"/><Relationship Id="rId3" Type="http://schemas.openxmlformats.org/officeDocument/2006/relationships/slide" Target="slide4.xml"/><Relationship Id="rId7" Type="http://schemas.openxmlformats.org/officeDocument/2006/relationships/image" Target="../media/image8.png"/><Relationship Id="rId12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5.png"/><Relationship Id="rId10" Type="http://schemas.openxmlformats.org/officeDocument/2006/relationships/image" Target="../media/image11.png"/><Relationship Id="rId4" Type="http://schemas.openxmlformats.org/officeDocument/2006/relationships/image" Target="../media/image2.jpe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microsoft.com/office/2007/relationships/hdphoto" Target="../media/hdphoto1.wdp"/><Relationship Id="rId3" Type="http://schemas.openxmlformats.org/officeDocument/2006/relationships/slide" Target="slide4.xml"/><Relationship Id="rId7" Type="http://schemas.openxmlformats.org/officeDocument/2006/relationships/image" Target="../media/image8.png"/><Relationship Id="rId12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5.png"/><Relationship Id="rId10" Type="http://schemas.openxmlformats.org/officeDocument/2006/relationships/image" Target="../media/image11.png"/><Relationship Id="rId4" Type="http://schemas.openxmlformats.org/officeDocument/2006/relationships/image" Target="../media/image2.jpeg"/><Relationship Id="rId9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microsoft.com/office/2007/relationships/hdphoto" Target="../media/hdphoto1.wdp"/><Relationship Id="rId3" Type="http://schemas.openxmlformats.org/officeDocument/2006/relationships/slide" Target="slide4.xml"/><Relationship Id="rId7" Type="http://schemas.openxmlformats.org/officeDocument/2006/relationships/image" Target="../media/image8.png"/><Relationship Id="rId12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5.png"/><Relationship Id="rId10" Type="http://schemas.openxmlformats.org/officeDocument/2006/relationships/image" Target="../media/image11.png"/><Relationship Id="rId4" Type="http://schemas.openxmlformats.org/officeDocument/2006/relationships/image" Target="../media/image2.jpeg"/><Relationship Id="rId9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slide" Target="slide4.xml"/><Relationship Id="rId7" Type="http://schemas.openxmlformats.org/officeDocument/2006/relationships/image" Target="../media/image8.png"/><Relationship Id="rId12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5.png"/><Relationship Id="rId10" Type="http://schemas.openxmlformats.org/officeDocument/2006/relationships/image" Target="../media/image11.png"/><Relationship Id="rId4" Type="http://schemas.openxmlformats.org/officeDocument/2006/relationships/image" Target="../media/image2.jpeg"/><Relationship Id="rId9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slide" Target="slide4.xml"/><Relationship Id="rId7" Type="http://schemas.openxmlformats.org/officeDocument/2006/relationships/image" Target="../media/image8.png"/><Relationship Id="rId12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5.png"/><Relationship Id="rId10" Type="http://schemas.openxmlformats.org/officeDocument/2006/relationships/image" Target="../media/image11.png"/><Relationship Id="rId4" Type="http://schemas.openxmlformats.org/officeDocument/2006/relationships/image" Target="../media/image2.jpe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Фон для презентации пдд детский сад | учебные презентации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60" y="-4937"/>
            <a:ext cx="9107052" cy="6845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Веселые человечки картинки для детей (53 фото)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81" t="10904" r="914" b="17315"/>
          <a:stretch/>
        </p:blipFill>
        <p:spPr bwMode="auto">
          <a:xfrm>
            <a:off x="571471" y="285729"/>
            <a:ext cx="2000265" cy="265864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Веселые человечки картинки для детей (53 фото)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18" r="60864" b="19829"/>
          <a:stretch/>
        </p:blipFill>
        <p:spPr bwMode="auto">
          <a:xfrm>
            <a:off x="6500826" y="2786058"/>
            <a:ext cx="1716487" cy="28575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приветствие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Фон для презентации пдд детский сад | учебные презентаци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07052" cy="6845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2623054" y="1425762"/>
            <a:ext cx="5740931" cy="18158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При произнесении названий каких </a:t>
            </a:r>
          </a:p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знаков слышится слово </a:t>
            </a:r>
          </a:p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«ДОРОГА» или производные </a:t>
            </a:r>
          </a:p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от этого слова?</a:t>
            </a:r>
            <a:endParaRPr lang="ru-RU" sz="2800" b="1" cap="none" spc="0" dirty="0">
              <a:ln w="22225">
                <a:solidFill>
                  <a:srgbClr val="FF0000"/>
                </a:solidFill>
                <a:prstDash val="solid"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14" name="Скругленный прямоугольник 13">
            <a:hlinkClick r:id="rId3" action="ppaction://hlinksldjump"/>
          </p:cNvPr>
          <p:cNvSpPr/>
          <p:nvPr/>
        </p:nvSpPr>
        <p:spPr>
          <a:xfrm>
            <a:off x="6660232" y="5877272"/>
            <a:ext cx="2026568" cy="72008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ЕЩЕ!</a:t>
            </a:r>
            <a:endParaRPr lang="ru-RU" b="1" dirty="0"/>
          </a:p>
        </p:txBody>
      </p:sp>
      <p:pic>
        <p:nvPicPr>
          <p:cNvPr id="15" name="Picture 2" descr="Веселые человечки картинки для детей (53 фото)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81" t="10904" r="914" b="17315"/>
          <a:stretch/>
        </p:blipFill>
        <p:spPr bwMode="auto">
          <a:xfrm>
            <a:off x="483435" y="102018"/>
            <a:ext cx="1656184" cy="22013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78784" y="416967"/>
            <a:ext cx="1088540" cy="1091952"/>
          </a:xfrm>
          <a:prstGeom prst="rect">
            <a:avLst/>
          </a:prstGeom>
        </p:spPr>
      </p:pic>
      <p:pic>
        <p:nvPicPr>
          <p:cNvPr id="17" name="Рисунок 16" descr="https://media.am.ru/pdd/sign/m/1.15.pn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99" y="4181346"/>
            <a:ext cx="1284388" cy="12241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8" name="Рисунок 17" descr="https://media.am.ru/pdd/sign/m/1.16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944952"/>
            <a:ext cx="1421521" cy="13296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9" name="Рисунок 18" descr="https://media.am.ru/pdd/sign/m/1.11.1.pn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502547"/>
            <a:ext cx="1421521" cy="12241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0" name="Рисунок 19" descr="https://media.am.ru/pdd/sign/m/1.25.png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550" y="4966893"/>
            <a:ext cx="1310743" cy="13296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1" name="Рисунок 20" descr="https://media.am.ru/pdd/sign/m/1.31.png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6773" y="4114615"/>
            <a:ext cx="1223312" cy="12241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2" name="Рисунок 21" descr="https://media.am.ru/pdd/sign/m/1.24.png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8935" y="3481855"/>
            <a:ext cx="1285358" cy="12448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7023182" y="4181346"/>
            <a:ext cx="1111323" cy="111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28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Фон для презентации пдд детский сад | учебные презентации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07052" cy="6845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2128897" y="1425762"/>
            <a:ext cx="672927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Исходя из дорожной обстановки, </a:t>
            </a:r>
          </a:p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какой дорожный знак нужно установить?</a:t>
            </a:r>
            <a:endParaRPr lang="ru-RU" sz="2800" b="1" cap="none" spc="0" dirty="0">
              <a:ln w="22225">
                <a:solidFill>
                  <a:srgbClr val="FF0000"/>
                </a:solidFill>
                <a:prstDash val="solid"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14" name="Скругленный прямоугольник 13">
            <a:hlinkClick r:id="rId4" action="ppaction://hlinksldjump"/>
          </p:cNvPr>
          <p:cNvSpPr/>
          <p:nvPr/>
        </p:nvSpPr>
        <p:spPr>
          <a:xfrm>
            <a:off x="6660232" y="5877272"/>
            <a:ext cx="2026568" cy="72008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 начало</a:t>
            </a:r>
            <a:endParaRPr lang="ru-RU" b="1" dirty="0"/>
          </a:p>
        </p:txBody>
      </p:sp>
      <p:pic>
        <p:nvPicPr>
          <p:cNvPr id="15" name="Picture 2" descr="Веселые человечки картинки для детей (53 фото)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81" t="10904" r="914" b="17315"/>
          <a:stretch/>
        </p:blipFill>
        <p:spPr bwMode="auto">
          <a:xfrm>
            <a:off x="483435" y="102018"/>
            <a:ext cx="1656184" cy="22013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078784" y="416967"/>
            <a:ext cx="1088540" cy="1091952"/>
          </a:xfrm>
          <a:prstGeom prst="rect">
            <a:avLst/>
          </a:prstGeom>
        </p:spPr>
      </p:pic>
      <p:pic>
        <p:nvPicPr>
          <p:cNvPr id="24" name="Рисунок 23" descr="http://www.edu4u.gr/Portals/0/ArticlePhotos/thumbs/cc42d4c39975415ab05cb97e7f9fd79b.jpg"/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404"/>
          <a:stretch/>
        </p:blipFill>
        <p:spPr bwMode="auto">
          <a:xfrm>
            <a:off x="772954" y="2998738"/>
            <a:ext cx="2646918" cy="266251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5" name="Рисунок 24" descr="https://media.am.ru/pdd/sign/m/1.22.png">
            <a:hlinkClick r:id="rId8" action="ppaction://hlinksldjump"/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146" y="4531697"/>
            <a:ext cx="1463675" cy="12915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6" name="Рисунок 25" descr="https://media.am.ru/pdd/sign/m/1.24.png">
            <a:hlinkClick r:id="rId10" action="ppaction://hlinksldjump"/>
          </p:cNvPr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146" y="2998738"/>
            <a:ext cx="1436370" cy="12680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7" name="Рисунок 26" descr="https://media.am.ru/pdd/sign/m/1.25.png">
            <a:hlinkClick r:id="rId12" action="ppaction://hlinksldjump"/>
          </p:cNvPr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6759" y="2981110"/>
            <a:ext cx="1440180" cy="12719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8" name="Рисунок 27" descr="https://media.am.ru/pdd/sign/m/1.23.png">
            <a:hlinkClick r:id="rId14" action="ppaction://hlinksldjump"/>
          </p:cNvPr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6759" y="4511633"/>
            <a:ext cx="1440815" cy="12725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7" name="исходя.m4a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16" cstate="print"/>
          <a:stretch>
            <a:fillRect/>
          </a:stretch>
        </p:blipFill>
        <p:spPr>
          <a:xfrm>
            <a:off x="2285984" y="785794"/>
            <a:ext cx="376238" cy="376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038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Фон для презентации пдд детский сад | учебные презентаци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07052" cy="6845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2128897" y="1425762"/>
            <a:ext cx="672927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Исходя из дорожной обстановки, </a:t>
            </a:r>
          </a:p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какой дорожный знак нужно установить?</a:t>
            </a:r>
            <a:endParaRPr lang="ru-RU" sz="2800" b="1" cap="none" spc="0" dirty="0">
              <a:ln w="22225">
                <a:solidFill>
                  <a:srgbClr val="FF0000"/>
                </a:solidFill>
                <a:prstDash val="solid"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14" name="Скругленный прямоугольник 13">
            <a:hlinkClick r:id="rId3" action="ppaction://hlinksldjump"/>
          </p:cNvPr>
          <p:cNvSpPr/>
          <p:nvPr/>
        </p:nvSpPr>
        <p:spPr>
          <a:xfrm>
            <a:off x="6660232" y="5877272"/>
            <a:ext cx="2026568" cy="72008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ЕЩЕ!</a:t>
            </a:r>
            <a:endParaRPr lang="ru-RU" b="1" dirty="0"/>
          </a:p>
        </p:txBody>
      </p:sp>
      <p:pic>
        <p:nvPicPr>
          <p:cNvPr id="15" name="Picture 2" descr="Веселые человечки картинки для детей (53 фото)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81" t="10904" r="914" b="17315"/>
          <a:stretch/>
        </p:blipFill>
        <p:spPr bwMode="auto">
          <a:xfrm>
            <a:off x="483435" y="102018"/>
            <a:ext cx="1656184" cy="22013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78784" y="416967"/>
            <a:ext cx="1088540" cy="1091952"/>
          </a:xfrm>
          <a:prstGeom prst="rect">
            <a:avLst/>
          </a:prstGeom>
        </p:spPr>
      </p:pic>
      <p:pic>
        <p:nvPicPr>
          <p:cNvPr id="24" name="Рисунок 23" descr="http://www.edu4u.gr/Portals/0/ArticlePhotos/thumbs/cc42d4c39975415ab05cb97e7f9fd79b.jpg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404"/>
          <a:stretch/>
        </p:blipFill>
        <p:spPr bwMode="auto">
          <a:xfrm>
            <a:off x="772954" y="2998738"/>
            <a:ext cx="2646918" cy="266251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5" name="Рисунок 24" descr="https://media.am.ru/pdd/sign/m/1.22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146" y="4531697"/>
            <a:ext cx="1463675" cy="12915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6" name="Рисунок 25" descr="https://media.am.ru/pdd/sign/m/1.24.pn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146" y="2998738"/>
            <a:ext cx="1436370" cy="12680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7" name="Рисунок 26" descr="https://media.am.ru/pdd/sign/m/1.25.png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6759" y="2981110"/>
            <a:ext cx="1440180" cy="12719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8" name="Рисунок 27" descr="https://media.am.ru/pdd/sign/m/1.23.png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6759" y="4511633"/>
            <a:ext cx="1440815" cy="12725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4491187" y="3077123"/>
            <a:ext cx="1111323" cy="111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36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Фон для презентации пдд детский сад | учебные презентаци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07052" cy="6845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2128897" y="1425762"/>
            <a:ext cx="672927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Исходя из дорожной обстановки, </a:t>
            </a:r>
          </a:p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какой дорожный знак нужно установить?</a:t>
            </a:r>
            <a:endParaRPr lang="ru-RU" sz="2800" b="1" cap="none" spc="0" dirty="0">
              <a:ln w="22225">
                <a:solidFill>
                  <a:srgbClr val="FF0000"/>
                </a:solidFill>
                <a:prstDash val="solid"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14" name="Скругленный прямоугольник 13">
            <a:hlinkClick r:id="rId3" action="ppaction://hlinksldjump"/>
          </p:cNvPr>
          <p:cNvSpPr/>
          <p:nvPr/>
        </p:nvSpPr>
        <p:spPr>
          <a:xfrm>
            <a:off x="6660232" y="5877272"/>
            <a:ext cx="2026568" cy="72008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ЕЩЕ!</a:t>
            </a:r>
            <a:endParaRPr lang="ru-RU" b="1" dirty="0"/>
          </a:p>
        </p:txBody>
      </p:sp>
      <p:pic>
        <p:nvPicPr>
          <p:cNvPr id="15" name="Picture 2" descr="Веселые человечки картинки для детей (53 фото)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81" t="10904" r="914" b="17315"/>
          <a:stretch/>
        </p:blipFill>
        <p:spPr bwMode="auto">
          <a:xfrm>
            <a:off x="483435" y="102018"/>
            <a:ext cx="1656184" cy="22013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78784" y="416967"/>
            <a:ext cx="1088540" cy="1091952"/>
          </a:xfrm>
          <a:prstGeom prst="rect">
            <a:avLst/>
          </a:prstGeom>
        </p:spPr>
      </p:pic>
      <p:pic>
        <p:nvPicPr>
          <p:cNvPr id="24" name="Рисунок 23" descr="http://www.edu4u.gr/Portals/0/ArticlePhotos/thumbs/cc42d4c39975415ab05cb97e7f9fd79b.jpg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404"/>
          <a:stretch/>
        </p:blipFill>
        <p:spPr bwMode="auto">
          <a:xfrm>
            <a:off x="772954" y="2998738"/>
            <a:ext cx="2646918" cy="266251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5" name="Рисунок 24" descr="https://media.am.ru/pdd/sign/m/1.22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146" y="4531697"/>
            <a:ext cx="1463675" cy="12915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6" name="Рисунок 25" descr="https://media.am.ru/pdd/sign/m/1.24.pn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146" y="2998738"/>
            <a:ext cx="1436370" cy="12680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7" name="Рисунок 26" descr="https://media.am.ru/pdd/sign/m/1.25.png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6759" y="2981110"/>
            <a:ext cx="1440180" cy="12719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8" name="Рисунок 27" descr="https://media.am.ru/pdd/sign/m/1.23.png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6759" y="4511633"/>
            <a:ext cx="1440815" cy="12725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6413321" y="3141692"/>
            <a:ext cx="1111323" cy="111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46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Фон для презентации пдд детский сад | учебные презентаци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07052" cy="6845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2128897" y="1425762"/>
            <a:ext cx="672927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Исходя из дорожной обстановки, </a:t>
            </a:r>
          </a:p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какой дорожный знак нужно установить?</a:t>
            </a:r>
            <a:endParaRPr lang="ru-RU" sz="2800" b="1" cap="none" spc="0" dirty="0">
              <a:ln w="22225">
                <a:solidFill>
                  <a:srgbClr val="FF0000"/>
                </a:solidFill>
                <a:prstDash val="solid"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14" name="Скругленный прямоугольник 13">
            <a:hlinkClick r:id="rId3" action="ppaction://hlinksldjump"/>
          </p:cNvPr>
          <p:cNvSpPr/>
          <p:nvPr/>
        </p:nvSpPr>
        <p:spPr>
          <a:xfrm>
            <a:off x="6660232" y="5877272"/>
            <a:ext cx="2026568" cy="72008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ЕЩЕ!</a:t>
            </a:r>
            <a:endParaRPr lang="ru-RU" b="1" dirty="0"/>
          </a:p>
        </p:txBody>
      </p:sp>
      <p:pic>
        <p:nvPicPr>
          <p:cNvPr id="15" name="Picture 2" descr="Веселые человечки картинки для детей (53 фото)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81" t="10904" r="914" b="17315"/>
          <a:stretch/>
        </p:blipFill>
        <p:spPr bwMode="auto">
          <a:xfrm>
            <a:off x="483435" y="102018"/>
            <a:ext cx="1656184" cy="22013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78784" y="416967"/>
            <a:ext cx="1088540" cy="1091952"/>
          </a:xfrm>
          <a:prstGeom prst="rect">
            <a:avLst/>
          </a:prstGeom>
        </p:spPr>
      </p:pic>
      <p:pic>
        <p:nvPicPr>
          <p:cNvPr id="24" name="Рисунок 23" descr="http://www.edu4u.gr/Portals/0/ArticlePhotos/thumbs/cc42d4c39975415ab05cb97e7f9fd79b.jpg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404"/>
          <a:stretch/>
        </p:blipFill>
        <p:spPr bwMode="auto">
          <a:xfrm>
            <a:off x="772954" y="2998738"/>
            <a:ext cx="2646918" cy="266251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5" name="Рисунок 24" descr="https://media.am.ru/pdd/sign/m/1.22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146" y="4531697"/>
            <a:ext cx="1463675" cy="12915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6" name="Рисунок 25" descr="https://media.am.ru/pdd/sign/m/1.24.pn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146" y="2998738"/>
            <a:ext cx="1436370" cy="12680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7" name="Рисунок 26" descr="https://media.am.ru/pdd/sign/m/1.25.png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6759" y="2981110"/>
            <a:ext cx="1440180" cy="12719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8" name="Рисунок 27" descr="https://media.am.ru/pdd/sign/m/1.23.png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6759" y="4511633"/>
            <a:ext cx="1440815" cy="12725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4539719" y="4621830"/>
            <a:ext cx="1111323" cy="111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81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Фон для презентации пдд детский сад | учебные презентаци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07052" cy="6845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2128897" y="1425762"/>
            <a:ext cx="672927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Исходя из дорожной обстановки, </a:t>
            </a:r>
          </a:p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какой дорожный знак нужно установить?</a:t>
            </a:r>
            <a:endParaRPr lang="ru-RU" sz="2800" b="1" cap="none" spc="0" dirty="0">
              <a:ln w="22225">
                <a:solidFill>
                  <a:srgbClr val="FF0000"/>
                </a:solidFill>
                <a:prstDash val="solid"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14" name="Скругленный прямоугольник 13">
            <a:hlinkClick r:id="rId3" action="ppaction://hlinksldjump"/>
          </p:cNvPr>
          <p:cNvSpPr/>
          <p:nvPr/>
        </p:nvSpPr>
        <p:spPr>
          <a:xfrm>
            <a:off x="6660232" y="5877272"/>
            <a:ext cx="2026568" cy="72008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ЕЩЕ!</a:t>
            </a:r>
            <a:endParaRPr lang="ru-RU" b="1" dirty="0"/>
          </a:p>
        </p:txBody>
      </p:sp>
      <p:pic>
        <p:nvPicPr>
          <p:cNvPr id="15" name="Picture 2" descr="Веселые человечки картинки для детей (53 фото)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81" t="10904" r="914" b="17315"/>
          <a:stretch/>
        </p:blipFill>
        <p:spPr bwMode="auto">
          <a:xfrm>
            <a:off x="483435" y="102018"/>
            <a:ext cx="1656184" cy="22013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78784" y="416967"/>
            <a:ext cx="1088540" cy="1091952"/>
          </a:xfrm>
          <a:prstGeom prst="rect">
            <a:avLst/>
          </a:prstGeom>
        </p:spPr>
      </p:pic>
      <p:pic>
        <p:nvPicPr>
          <p:cNvPr id="24" name="Рисунок 23" descr="http://www.edu4u.gr/Portals/0/ArticlePhotos/thumbs/cc42d4c39975415ab05cb97e7f9fd79b.jpg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404"/>
          <a:stretch/>
        </p:blipFill>
        <p:spPr bwMode="auto">
          <a:xfrm>
            <a:off x="772954" y="2998738"/>
            <a:ext cx="2646918" cy="266251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5" name="Рисунок 24" descr="https://media.am.ru/pdd/sign/m/1.22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146" y="4531697"/>
            <a:ext cx="1463675" cy="12915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6" name="Рисунок 25" descr="https://media.am.ru/pdd/sign/m/1.24.pn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146" y="2998738"/>
            <a:ext cx="1436370" cy="12680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7" name="Рисунок 26" descr="https://media.am.ru/pdd/sign/m/1.25.png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6759" y="2981110"/>
            <a:ext cx="1440180" cy="12719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8" name="Рисунок 27" descr="https://media.am.ru/pdd/sign/m/1.23.png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6759" y="4511633"/>
            <a:ext cx="1440815" cy="12725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594" b="97311" l="4022" r="96522">
                        <a14:foregroundMark x1="66522" y1="23506" x2="66522" y2="23506"/>
                        <a14:foregroundMark x1="41848" y1="21215" x2="41848" y2="2121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427315" y="4434978"/>
            <a:ext cx="1330309" cy="1451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05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Фон для презентации пдд детский сад | учебные презентации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07052" cy="6845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2128897" y="1425762"/>
            <a:ext cx="672927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Исходя из дорожной обстановки, </a:t>
            </a:r>
          </a:p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какой дорожный знак нужно установить?</a:t>
            </a:r>
            <a:endParaRPr lang="ru-RU" sz="2800" b="1" cap="none" spc="0" dirty="0">
              <a:ln w="22225">
                <a:solidFill>
                  <a:srgbClr val="FF0000"/>
                </a:solidFill>
                <a:prstDash val="solid"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14" name="Скругленный прямоугольник 13">
            <a:hlinkClick r:id="rId4" action="ppaction://hlinksldjump"/>
          </p:cNvPr>
          <p:cNvSpPr/>
          <p:nvPr/>
        </p:nvSpPr>
        <p:spPr>
          <a:xfrm>
            <a:off x="6660232" y="5877272"/>
            <a:ext cx="2026568" cy="72008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 начало</a:t>
            </a:r>
            <a:endParaRPr lang="ru-RU" b="1" dirty="0"/>
          </a:p>
        </p:txBody>
      </p:sp>
      <p:pic>
        <p:nvPicPr>
          <p:cNvPr id="15" name="Picture 2" descr="Веселые человечки картинки для детей (53 фото)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81" t="10904" r="914" b="17315"/>
          <a:stretch/>
        </p:blipFill>
        <p:spPr bwMode="auto">
          <a:xfrm>
            <a:off x="483435" y="102018"/>
            <a:ext cx="1656184" cy="22013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078784" y="416967"/>
            <a:ext cx="1088540" cy="1091952"/>
          </a:xfrm>
          <a:prstGeom prst="rect">
            <a:avLst/>
          </a:prstGeom>
        </p:spPr>
      </p:pic>
      <p:pic>
        <p:nvPicPr>
          <p:cNvPr id="25" name="Рисунок 24" descr="https://media.am.ru/pdd/sign/m/1.22.png">
            <a:hlinkClick r:id="rId7" action="ppaction://hlinksldjump"/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146" y="4531697"/>
            <a:ext cx="1463675" cy="12915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6" name="Рисунок 25" descr="https://media.am.ru/pdd/sign/m/1.24.png">
            <a:hlinkClick r:id="rId9" action="ppaction://hlinksldjump"/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146" y="2998738"/>
            <a:ext cx="1436370" cy="12680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7" name="Рисунок 26" descr="https://media.am.ru/pdd/sign/m/1.25.png">
            <a:hlinkClick r:id="rId11" action="ppaction://hlinksldjump"/>
          </p:cNvPr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6759" y="2981110"/>
            <a:ext cx="1440180" cy="12719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8" name="Рисунок 27" descr="https://media.am.ru/pdd/sign/m/1.23.png">
            <a:hlinkClick r:id="rId13" action="ppaction://hlinksldjump"/>
          </p:cNvPr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6759" y="4511633"/>
            <a:ext cx="1440815" cy="12725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7" name="Рисунок 16" descr="https://green-way.com.ua/storage/app/uploads/public/old/080/139/old080139img_080_00139.jpg"/>
          <p:cNvPicPr/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84" r="27297"/>
          <a:stretch/>
        </p:blipFill>
        <p:spPr bwMode="auto">
          <a:xfrm>
            <a:off x="979382" y="3146615"/>
            <a:ext cx="2736304" cy="248046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исходя.m4a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16" cstate="print"/>
          <a:stretch>
            <a:fillRect/>
          </a:stretch>
        </p:blipFill>
        <p:spPr>
          <a:xfrm>
            <a:off x="2214546" y="714356"/>
            <a:ext cx="519114" cy="519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669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Фон для презентации пдд детский сад | учебные презентаци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07052" cy="6845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2128897" y="1425762"/>
            <a:ext cx="672927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Исходя из дорожной обстановки, </a:t>
            </a:r>
          </a:p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какой дорожный знак нужно установить?</a:t>
            </a:r>
            <a:endParaRPr lang="ru-RU" sz="2800" b="1" cap="none" spc="0" dirty="0">
              <a:ln w="22225">
                <a:solidFill>
                  <a:srgbClr val="FF0000"/>
                </a:solidFill>
                <a:prstDash val="solid"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14" name="Скругленный прямоугольник 13">
            <a:hlinkClick r:id="rId3" action="ppaction://hlinksldjump"/>
          </p:cNvPr>
          <p:cNvSpPr/>
          <p:nvPr/>
        </p:nvSpPr>
        <p:spPr>
          <a:xfrm>
            <a:off x="6660232" y="5877272"/>
            <a:ext cx="2026568" cy="72008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ЕЩЕ!</a:t>
            </a:r>
            <a:endParaRPr lang="ru-RU" b="1" dirty="0"/>
          </a:p>
        </p:txBody>
      </p:sp>
      <p:pic>
        <p:nvPicPr>
          <p:cNvPr id="15" name="Picture 2" descr="Веселые человечки картинки для детей (53 фото)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81" t="10904" r="914" b="17315"/>
          <a:stretch/>
        </p:blipFill>
        <p:spPr bwMode="auto">
          <a:xfrm>
            <a:off x="483435" y="102018"/>
            <a:ext cx="1656184" cy="22013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78784" y="416967"/>
            <a:ext cx="1088540" cy="1091952"/>
          </a:xfrm>
          <a:prstGeom prst="rect">
            <a:avLst/>
          </a:prstGeom>
        </p:spPr>
      </p:pic>
      <p:pic>
        <p:nvPicPr>
          <p:cNvPr id="25" name="Рисунок 24" descr="https://media.am.ru/pdd/sign/m/1.22.pn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146" y="4531697"/>
            <a:ext cx="1463675" cy="12915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6" name="Рисунок 25" descr="https://media.am.ru/pdd/sign/m/1.24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146" y="2998738"/>
            <a:ext cx="1436370" cy="12680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7" name="Рисунок 26" descr="https://media.am.ru/pdd/sign/m/1.25.pn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6759" y="2981110"/>
            <a:ext cx="1440180" cy="12719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8" name="Рисунок 27" descr="https://media.am.ru/pdd/sign/m/1.23.png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6759" y="4511633"/>
            <a:ext cx="1440815" cy="12725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7" name="Рисунок 16" descr="https://green-way.com.ua/storage/app/uploads/public/old/080/139/old080139img_080_00139.jpg"/>
          <p:cNvPicPr/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84" r="27297"/>
          <a:stretch/>
        </p:blipFill>
        <p:spPr bwMode="auto">
          <a:xfrm>
            <a:off x="979382" y="3146615"/>
            <a:ext cx="2736304" cy="248046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4534258" y="2990471"/>
            <a:ext cx="1111323" cy="111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79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Фон для презентации пдд детский сад | учебные презентаци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07052" cy="6845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2128897" y="1425762"/>
            <a:ext cx="672927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Исходя из дорожной обстановки, </a:t>
            </a:r>
          </a:p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какой дорожный знак нужно установить?</a:t>
            </a:r>
            <a:endParaRPr lang="ru-RU" sz="2800" b="1" cap="none" spc="0" dirty="0">
              <a:ln w="22225">
                <a:solidFill>
                  <a:srgbClr val="FF0000"/>
                </a:solidFill>
                <a:prstDash val="solid"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14" name="Скругленный прямоугольник 13">
            <a:hlinkClick r:id="rId3" action="ppaction://hlinksldjump"/>
          </p:cNvPr>
          <p:cNvSpPr/>
          <p:nvPr/>
        </p:nvSpPr>
        <p:spPr>
          <a:xfrm>
            <a:off x="6660232" y="5877272"/>
            <a:ext cx="2026568" cy="72008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ЕЩЕ!</a:t>
            </a:r>
            <a:endParaRPr lang="ru-RU" b="1" dirty="0"/>
          </a:p>
        </p:txBody>
      </p:sp>
      <p:pic>
        <p:nvPicPr>
          <p:cNvPr id="15" name="Picture 2" descr="Веселые человечки картинки для детей (53 фото)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81" t="10904" r="914" b="17315"/>
          <a:stretch/>
        </p:blipFill>
        <p:spPr bwMode="auto">
          <a:xfrm>
            <a:off x="483435" y="102018"/>
            <a:ext cx="1656184" cy="22013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78784" y="416967"/>
            <a:ext cx="1088540" cy="1091952"/>
          </a:xfrm>
          <a:prstGeom prst="rect">
            <a:avLst/>
          </a:prstGeom>
        </p:spPr>
      </p:pic>
      <p:pic>
        <p:nvPicPr>
          <p:cNvPr id="25" name="Рисунок 24" descr="https://media.am.ru/pdd/sign/m/1.22.pn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146" y="4531697"/>
            <a:ext cx="1463675" cy="12915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6" name="Рисунок 25" descr="https://media.am.ru/pdd/sign/m/1.24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146" y="2998738"/>
            <a:ext cx="1436370" cy="12680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7" name="Рисунок 26" descr="https://media.am.ru/pdd/sign/m/1.25.pn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6759" y="2981110"/>
            <a:ext cx="1440180" cy="12719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8" name="Рисунок 27" descr="https://media.am.ru/pdd/sign/m/1.23.png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6759" y="4511633"/>
            <a:ext cx="1440815" cy="12725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7" name="Рисунок 16" descr="https://green-way.com.ua/storage/app/uploads/public/old/080/139/old080139img_080_00139.jpg"/>
          <p:cNvPicPr/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84" r="27297"/>
          <a:stretch/>
        </p:blipFill>
        <p:spPr bwMode="auto">
          <a:xfrm>
            <a:off x="979382" y="3146615"/>
            <a:ext cx="2736304" cy="248046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594" b="97311" l="4022" r="96522">
                        <a14:foregroundMark x1="66522" y1="23506" x2="66522" y2="23506"/>
                        <a14:foregroundMark x1="41848" y1="21215" x2="41848" y2="2121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370512" y="2844672"/>
            <a:ext cx="1330309" cy="1451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3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Фон для презентации пдд детский сад | учебные презентаци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07052" cy="6845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2128897" y="1425762"/>
            <a:ext cx="672927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Исходя из дорожной обстановки, </a:t>
            </a:r>
          </a:p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какой дорожный знак нужно установить?</a:t>
            </a:r>
            <a:endParaRPr lang="ru-RU" sz="2800" b="1" cap="none" spc="0" dirty="0">
              <a:ln w="22225">
                <a:solidFill>
                  <a:srgbClr val="FF0000"/>
                </a:solidFill>
                <a:prstDash val="solid"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14" name="Скругленный прямоугольник 13">
            <a:hlinkClick r:id="rId3" action="ppaction://hlinksldjump"/>
          </p:cNvPr>
          <p:cNvSpPr/>
          <p:nvPr/>
        </p:nvSpPr>
        <p:spPr>
          <a:xfrm>
            <a:off x="6660232" y="5877272"/>
            <a:ext cx="2026568" cy="72008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ЕЩЕ!</a:t>
            </a:r>
            <a:endParaRPr lang="ru-RU" b="1" dirty="0"/>
          </a:p>
        </p:txBody>
      </p:sp>
      <p:pic>
        <p:nvPicPr>
          <p:cNvPr id="15" name="Picture 2" descr="Веселые человечки картинки для детей (53 фото)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81" t="10904" r="914" b="17315"/>
          <a:stretch/>
        </p:blipFill>
        <p:spPr bwMode="auto">
          <a:xfrm>
            <a:off x="483435" y="102018"/>
            <a:ext cx="1656184" cy="22013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78784" y="416967"/>
            <a:ext cx="1088540" cy="1091952"/>
          </a:xfrm>
          <a:prstGeom prst="rect">
            <a:avLst/>
          </a:prstGeom>
        </p:spPr>
      </p:pic>
      <p:pic>
        <p:nvPicPr>
          <p:cNvPr id="25" name="Рисунок 24" descr="https://media.am.ru/pdd/sign/m/1.22.pn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146" y="4531697"/>
            <a:ext cx="1463675" cy="12915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6" name="Рисунок 25" descr="https://media.am.ru/pdd/sign/m/1.24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146" y="2998738"/>
            <a:ext cx="1436370" cy="12680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7" name="Рисунок 26" descr="https://media.am.ru/pdd/sign/m/1.25.pn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6759" y="2981110"/>
            <a:ext cx="1440180" cy="12719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8" name="Рисунок 27" descr="https://media.am.ru/pdd/sign/m/1.23.png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6759" y="4511633"/>
            <a:ext cx="1440815" cy="12725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7" name="Рисунок 16" descr="https://green-way.com.ua/storage/app/uploads/public/old/080/139/old080139img_080_00139.jpg"/>
          <p:cNvPicPr/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84" r="27297"/>
          <a:stretch/>
        </p:blipFill>
        <p:spPr bwMode="auto">
          <a:xfrm>
            <a:off x="979382" y="3146615"/>
            <a:ext cx="2736304" cy="248046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4539719" y="4621830"/>
            <a:ext cx="1111323" cy="111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16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Фон для презентации пдд детский сад | учебные презентации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60" y="-4937"/>
            <a:ext cx="9107052" cy="6845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78784" y="416967"/>
            <a:ext cx="1088540" cy="1091952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421488" y="2400170"/>
            <a:ext cx="634218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Предупреждающие </a:t>
            </a:r>
          </a:p>
          <a:p>
            <a:pPr algn="ctr"/>
            <a:r>
              <a:rPr lang="ru-RU" sz="54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дорожные знаки</a:t>
            </a:r>
            <a:endParaRPr lang="ru-RU" sz="5400" b="1" cap="none" spc="0" dirty="0">
              <a:ln w="22225">
                <a:solidFill>
                  <a:srgbClr val="FF0000"/>
                </a:solidFill>
                <a:prstDash val="solid"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9" name="Скругленный прямоугольник 8">
            <a:hlinkClick r:id="rId5" action="ppaction://hlinksldjump"/>
          </p:cNvPr>
          <p:cNvSpPr/>
          <p:nvPr/>
        </p:nvSpPr>
        <p:spPr>
          <a:xfrm>
            <a:off x="1259632" y="4869160"/>
            <a:ext cx="1872208" cy="50405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Задание №1</a:t>
            </a:r>
            <a:endParaRPr lang="ru-RU" b="1" dirty="0"/>
          </a:p>
        </p:txBody>
      </p:sp>
      <p:sp>
        <p:nvSpPr>
          <p:cNvPr id="10" name="Скругленный прямоугольник 9">
            <a:hlinkClick r:id="rId6" action="ppaction://hlinksldjump"/>
          </p:cNvPr>
          <p:cNvSpPr/>
          <p:nvPr/>
        </p:nvSpPr>
        <p:spPr>
          <a:xfrm>
            <a:off x="3562057" y="4884986"/>
            <a:ext cx="1872208" cy="50405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Задание №2</a:t>
            </a:r>
            <a:endParaRPr lang="ru-RU" b="1" dirty="0"/>
          </a:p>
        </p:txBody>
      </p:sp>
      <p:sp>
        <p:nvSpPr>
          <p:cNvPr id="11" name="Скругленный прямоугольник 10">
            <a:hlinkClick r:id="rId7" action="ppaction://hlinksldjump"/>
          </p:cNvPr>
          <p:cNvSpPr/>
          <p:nvPr/>
        </p:nvSpPr>
        <p:spPr>
          <a:xfrm>
            <a:off x="5891465" y="4884986"/>
            <a:ext cx="1872208" cy="50405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Задание №3</a:t>
            </a:r>
            <a:endParaRPr lang="ru-RU" b="1" dirty="0"/>
          </a:p>
        </p:txBody>
      </p:sp>
      <p:pic>
        <p:nvPicPr>
          <p:cNvPr id="13" name="Picture 2" descr="Веселые человечки картинки для детей (53 фото)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81" t="10904" r="914" b="17315"/>
          <a:stretch/>
        </p:blipFill>
        <p:spPr bwMode="auto">
          <a:xfrm>
            <a:off x="483435" y="102018"/>
            <a:ext cx="1656184" cy="22013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предупр.wma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9" cstate="print"/>
          <a:stretch>
            <a:fillRect/>
          </a:stretch>
        </p:blipFill>
        <p:spPr>
          <a:xfrm>
            <a:off x="2285984" y="714356"/>
            <a:ext cx="447676" cy="447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193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Фон для презентации пдд детский сад | учебные презентаци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07052" cy="6845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2128897" y="1425762"/>
            <a:ext cx="672927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Исходя из дорожной обстановки, </a:t>
            </a:r>
          </a:p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какой дорожный знак нужно установить?</a:t>
            </a:r>
            <a:endParaRPr lang="ru-RU" sz="2800" b="1" cap="none" spc="0" dirty="0">
              <a:ln w="22225">
                <a:solidFill>
                  <a:srgbClr val="FF0000"/>
                </a:solidFill>
                <a:prstDash val="solid"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14" name="Скругленный прямоугольник 13">
            <a:hlinkClick r:id="rId3" action="ppaction://hlinksldjump"/>
          </p:cNvPr>
          <p:cNvSpPr/>
          <p:nvPr/>
        </p:nvSpPr>
        <p:spPr>
          <a:xfrm>
            <a:off x="6660232" y="5877272"/>
            <a:ext cx="2026568" cy="72008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ЕЩЕ!</a:t>
            </a:r>
            <a:endParaRPr lang="ru-RU" b="1" dirty="0"/>
          </a:p>
        </p:txBody>
      </p:sp>
      <p:pic>
        <p:nvPicPr>
          <p:cNvPr id="15" name="Picture 2" descr="Веселые человечки картинки для детей (53 фото)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81" t="10904" r="914" b="17315"/>
          <a:stretch/>
        </p:blipFill>
        <p:spPr bwMode="auto">
          <a:xfrm>
            <a:off x="483435" y="102018"/>
            <a:ext cx="1656184" cy="22013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78784" y="416967"/>
            <a:ext cx="1088540" cy="1091952"/>
          </a:xfrm>
          <a:prstGeom prst="rect">
            <a:avLst/>
          </a:prstGeom>
        </p:spPr>
      </p:pic>
      <p:pic>
        <p:nvPicPr>
          <p:cNvPr id="25" name="Рисунок 24" descr="https://media.am.ru/pdd/sign/m/1.22.pn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146" y="4531697"/>
            <a:ext cx="1463675" cy="12915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6" name="Рисунок 25" descr="https://media.am.ru/pdd/sign/m/1.24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146" y="2998738"/>
            <a:ext cx="1436370" cy="12680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7" name="Рисунок 26" descr="https://media.am.ru/pdd/sign/m/1.25.pn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6759" y="2981110"/>
            <a:ext cx="1440180" cy="12719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8" name="Рисунок 27" descr="https://media.am.ru/pdd/sign/m/1.23.png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6759" y="4511633"/>
            <a:ext cx="1440815" cy="12725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7" name="Рисунок 16" descr="https://green-way.com.ua/storage/app/uploads/public/old/080/139/old080139img_080_00139.jpg"/>
          <p:cNvPicPr/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84" r="27297"/>
          <a:stretch/>
        </p:blipFill>
        <p:spPr bwMode="auto">
          <a:xfrm>
            <a:off x="979382" y="3146615"/>
            <a:ext cx="2736304" cy="248046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6473922" y="4629706"/>
            <a:ext cx="1111323" cy="111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90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Фон для презентации пдд детский сад | учебные презентации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4" y="12236"/>
            <a:ext cx="9107052" cy="6845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4305553" y="1425762"/>
            <a:ext cx="237597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Составь слово</a:t>
            </a:r>
            <a:endParaRPr lang="ru-RU" sz="2800" b="1" cap="none" spc="0" dirty="0">
              <a:ln w="22225">
                <a:solidFill>
                  <a:srgbClr val="FF0000"/>
                </a:solidFill>
                <a:prstDash val="solid"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14" name="Скругленный прямоугольник 13">
            <a:hlinkClick r:id="rId4" action="ppaction://hlinksldjump"/>
          </p:cNvPr>
          <p:cNvSpPr/>
          <p:nvPr/>
        </p:nvSpPr>
        <p:spPr>
          <a:xfrm>
            <a:off x="6660232" y="5877272"/>
            <a:ext cx="2026568" cy="72008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Дальше</a:t>
            </a:r>
            <a:endParaRPr lang="ru-RU" b="1" dirty="0"/>
          </a:p>
        </p:txBody>
      </p:sp>
      <p:pic>
        <p:nvPicPr>
          <p:cNvPr id="15" name="Picture 2" descr="Веселые человечки картинки для детей (53 фото)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81" t="10904" r="914" b="17315"/>
          <a:stretch/>
        </p:blipFill>
        <p:spPr bwMode="auto">
          <a:xfrm>
            <a:off x="483435" y="102018"/>
            <a:ext cx="1656184" cy="22013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078784" y="416967"/>
            <a:ext cx="1088540" cy="1091952"/>
          </a:xfrm>
          <a:prstGeom prst="rect">
            <a:avLst/>
          </a:prstGeom>
        </p:spPr>
      </p:pic>
      <p:sp>
        <p:nvSpPr>
          <p:cNvPr id="5" name="Скругленный прямоугольник 4"/>
          <p:cNvSpPr/>
          <p:nvPr/>
        </p:nvSpPr>
        <p:spPr>
          <a:xfrm>
            <a:off x="2195050" y="4149080"/>
            <a:ext cx="1224136" cy="10081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155435" y="4149080"/>
            <a:ext cx="1224136" cy="10081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228184" y="4149080"/>
            <a:ext cx="1224136" cy="10081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115616" y="2659995"/>
            <a:ext cx="13499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РОТ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611055" y="2402065"/>
            <a:ext cx="10887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just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ПО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964197" y="2672804"/>
            <a:ext cx="10406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just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ВО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17" name="составь слово.m4a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7" cstate="print"/>
          <a:stretch>
            <a:fillRect/>
          </a:stretch>
        </p:blipFill>
        <p:spPr>
          <a:xfrm>
            <a:off x="2285984" y="785794"/>
            <a:ext cx="447676" cy="447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340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0.00162 L -0.14357 0.2608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87" y="13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44444E-6 L -0.19201 0.2238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01" y="11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59259E-6 L 0.54827 0.225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413" y="11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1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</p:childTnLst>
        </p:cTn>
      </p:par>
    </p:tnLst>
    <p:bldLst>
      <p:bldP spid="6" grpId="0"/>
      <p:bldP spid="21" grpId="0"/>
      <p:bldP spid="2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Фон для презентации пдд детский сад | учебные презентации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4" y="12236"/>
            <a:ext cx="9107052" cy="6845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4305553" y="1425762"/>
            <a:ext cx="237597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Составь слово</a:t>
            </a:r>
            <a:endParaRPr lang="ru-RU" sz="2800" b="1" cap="none" spc="0" dirty="0">
              <a:ln w="22225">
                <a:solidFill>
                  <a:srgbClr val="FF0000"/>
                </a:solidFill>
                <a:prstDash val="solid"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14" name="Скругленный прямоугольник 13">
            <a:hlinkClick r:id="rId4" action="ppaction://hlinksldjump"/>
          </p:cNvPr>
          <p:cNvSpPr/>
          <p:nvPr/>
        </p:nvSpPr>
        <p:spPr>
          <a:xfrm>
            <a:off x="6660232" y="5877272"/>
            <a:ext cx="2026568" cy="72008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 начало</a:t>
            </a:r>
            <a:endParaRPr lang="ru-RU" b="1" dirty="0"/>
          </a:p>
        </p:txBody>
      </p:sp>
      <p:pic>
        <p:nvPicPr>
          <p:cNvPr id="15" name="Picture 2" descr="Веселые человечки картинки для детей (53 фото)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81" t="10904" r="914" b="17315"/>
          <a:stretch/>
        </p:blipFill>
        <p:spPr bwMode="auto">
          <a:xfrm>
            <a:off x="483435" y="102018"/>
            <a:ext cx="1656184" cy="22013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078784" y="416967"/>
            <a:ext cx="1088540" cy="1091952"/>
          </a:xfrm>
          <a:prstGeom prst="rect">
            <a:avLst/>
          </a:prstGeom>
        </p:spPr>
      </p:pic>
      <p:sp>
        <p:nvSpPr>
          <p:cNvPr id="5" name="Скругленный прямоугольник 4"/>
          <p:cNvSpPr/>
          <p:nvPr/>
        </p:nvSpPr>
        <p:spPr>
          <a:xfrm>
            <a:off x="2195049" y="4149080"/>
            <a:ext cx="1717187" cy="10081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157036" y="4149080"/>
            <a:ext cx="1640701" cy="10081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563342" y="2699685"/>
            <a:ext cx="134889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ТОР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086072" y="2693641"/>
            <a:ext cx="9323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just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ЗА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17" name="составь слово.m4a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7" cstate="print"/>
          <a:stretch>
            <a:fillRect/>
          </a:stretch>
        </p:blipFill>
        <p:spPr>
          <a:xfrm>
            <a:off x="2214546" y="714356"/>
            <a:ext cx="447676" cy="447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583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7037E-6 L -0.2882 0.2277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410" y="113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2.59259E-6 L 0.30417 0.2175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17" y="10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1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</p:childTnLst>
        </p:cTn>
      </p:par>
    </p:tnLst>
    <p:bldLst>
      <p:bldP spid="6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Фон для презентации пдд детский сад | учебные презентации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07052" cy="6845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1945043" y="1886053"/>
            <a:ext cx="688496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  <a:effectLst/>
              </a:rPr>
              <a:t>Предупреждающие знаки – это…</a:t>
            </a:r>
            <a:endParaRPr lang="ru-RU" sz="3600" b="1" cap="none" spc="0" dirty="0">
              <a:ln w="22225">
                <a:solidFill>
                  <a:srgbClr val="FF0000"/>
                </a:solidFill>
                <a:prstDash val="solid"/>
              </a:ln>
              <a:solidFill>
                <a:srgbClr val="0070C0"/>
              </a:solidFill>
              <a:effectLst/>
            </a:endParaRPr>
          </a:p>
        </p:txBody>
      </p:sp>
      <p:pic>
        <p:nvPicPr>
          <p:cNvPr id="15" name="Picture 2" descr="Веселые человечки картинки для детей (53 фото)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81" t="10904" r="914" b="17315"/>
          <a:stretch/>
        </p:blipFill>
        <p:spPr bwMode="auto">
          <a:xfrm>
            <a:off x="483435" y="102018"/>
            <a:ext cx="1656184" cy="22013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78784" y="416967"/>
            <a:ext cx="1088540" cy="1091952"/>
          </a:xfrm>
          <a:prstGeom prst="rect">
            <a:avLst/>
          </a:prstGeom>
        </p:spPr>
      </p:pic>
      <p:pic>
        <p:nvPicPr>
          <p:cNvPr id="17" name="Рисунок 16" descr="https://media.am.ru/pdd/sign/m/1.15.pn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333" y="3603743"/>
            <a:ext cx="1284388" cy="12241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8" name="Рисунок 17" descr="https://media.am.ru/pdd/sign/m/1.16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6034" y="4367349"/>
            <a:ext cx="1421521" cy="13296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9" name="Рисунок 18" descr="https://media.am.ru/pdd/sign/m/1.11.1.pn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6034" y="2924944"/>
            <a:ext cx="1421521" cy="12241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0" name="Рисунок 19" descr="https://media.am.ru/pdd/sign/m/1.25.png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784" y="4389290"/>
            <a:ext cx="1310743" cy="13296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1" name="Рисунок 20" descr="https://media.am.ru/pdd/sign/m/1.31.png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1007" y="3537012"/>
            <a:ext cx="1223312" cy="12241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2" name="Рисунок 21" descr="https://media.am.ru/pdd/sign/m/1.24.png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169" y="2904252"/>
            <a:ext cx="1285358" cy="12448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23" name="Скругленный прямоугольник 22">
            <a:hlinkClick r:id="rId12" action="ppaction://hlinksldjump"/>
          </p:cNvPr>
          <p:cNvSpPr/>
          <p:nvPr/>
        </p:nvSpPr>
        <p:spPr>
          <a:xfrm>
            <a:off x="6660232" y="5877272"/>
            <a:ext cx="2026568" cy="72008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ДАЛЬШЕ</a:t>
            </a:r>
            <a:endParaRPr lang="ru-RU" b="1" dirty="0"/>
          </a:p>
        </p:txBody>
      </p:sp>
      <p:pic>
        <p:nvPicPr>
          <p:cNvPr id="24" name="предупреждающ.m4a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13" cstate="print"/>
          <a:stretch>
            <a:fillRect/>
          </a:stretch>
        </p:blipFill>
        <p:spPr>
          <a:xfrm>
            <a:off x="2143108" y="714356"/>
            <a:ext cx="519114" cy="519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976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Фон для презентации пдд детский сад | учебные презентации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07052" cy="6845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2623054" y="1425762"/>
            <a:ext cx="5740931" cy="18158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При произнесении названий каких </a:t>
            </a:r>
          </a:p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знаков слышится слово </a:t>
            </a:r>
          </a:p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«ДОРОГА» или производные </a:t>
            </a:r>
          </a:p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от этого слова?</a:t>
            </a:r>
            <a:endParaRPr lang="ru-RU" sz="2800" b="1" cap="none" spc="0" dirty="0">
              <a:ln w="22225">
                <a:solidFill>
                  <a:srgbClr val="FF0000"/>
                </a:solidFill>
                <a:prstDash val="solid"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14" name="Скругленный прямоугольник 13">
            <a:hlinkClick r:id="rId4" action="ppaction://hlinksldjump"/>
          </p:cNvPr>
          <p:cNvSpPr/>
          <p:nvPr/>
        </p:nvSpPr>
        <p:spPr>
          <a:xfrm>
            <a:off x="6660232" y="5877272"/>
            <a:ext cx="2026568" cy="72008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 начало</a:t>
            </a:r>
            <a:endParaRPr lang="ru-RU" b="1" dirty="0"/>
          </a:p>
        </p:txBody>
      </p:sp>
      <p:pic>
        <p:nvPicPr>
          <p:cNvPr id="15" name="Picture 2" descr="Веселые человечки картинки для детей (53 фото)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81" t="10904" r="914" b="17315"/>
          <a:stretch/>
        </p:blipFill>
        <p:spPr bwMode="auto">
          <a:xfrm>
            <a:off x="483435" y="102018"/>
            <a:ext cx="1656184" cy="22013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078784" y="416967"/>
            <a:ext cx="1088540" cy="1091952"/>
          </a:xfrm>
          <a:prstGeom prst="rect">
            <a:avLst/>
          </a:prstGeom>
        </p:spPr>
      </p:pic>
      <p:pic>
        <p:nvPicPr>
          <p:cNvPr id="17" name="Рисунок 16" descr="https://media.am.ru/pdd/sign/m/1.15.png">
            <a:hlinkClick r:id="rId7" action="ppaction://hlinksldjump"/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99" y="4181346"/>
            <a:ext cx="1284388" cy="12241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8" name="Рисунок 17" descr="https://media.am.ru/pdd/sign/m/1.16.png">
            <a:hlinkClick r:id="rId9" action="ppaction://hlinksldjump"/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944952"/>
            <a:ext cx="1421521" cy="13296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9" name="Рисунок 18" descr="https://media.am.ru/pdd/sign/m/1.11.1.png">
            <a:hlinkClick r:id="rId11" action="ppaction://hlinksldjump"/>
          </p:cNvPr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502547"/>
            <a:ext cx="1421521" cy="12241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0" name="Рисунок 19" descr="https://media.am.ru/pdd/sign/m/1.25.png">
            <a:hlinkClick r:id="rId13" action="ppaction://hlinksldjump"/>
          </p:cNvPr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550" y="4966893"/>
            <a:ext cx="1310743" cy="13296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1" name="Рисунок 20" descr="https://media.am.ru/pdd/sign/m/1.31.png">
            <a:hlinkClick r:id="rId15" action="ppaction://hlinksldjump"/>
          </p:cNvPr>
          <p:cNvPicPr/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6773" y="4114615"/>
            <a:ext cx="1223312" cy="12241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2" name="Рисунок 21" descr="https://media.am.ru/pdd/sign/m/1.24.png">
            <a:hlinkClick r:id="rId17" action="ppaction://hlinksldjump"/>
          </p:cNvPr>
          <p:cNvPicPr/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8935" y="3481855"/>
            <a:ext cx="1285358" cy="12448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3" name="при прпоизнесении.m4a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19" cstate="print"/>
          <a:stretch>
            <a:fillRect/>
          </a:stretch>
        </p:blipFill>
        <p:spPr>
          <a:xfrm>
            <a:off x="2214546" y="714356"/>
            <a:ext cx="519114" cy="519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490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Фон для презентации пдд детский сад | учебные презентаци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07052" cy="6845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2623054" y="1425762"/>
            <a:ext cx="5740931" cy="18158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При произнесении названий каких </a:t>
            </a:r>
          </a:p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знаков слышится слово </a:t>
            </a:r>
          </a:p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«ДОРОГА» или производные </a:t>
            </a:r>
          </a:p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от этого слова?</a:t>
            </a:r>
            <a:endParaRPr lang="ru-RU" sz="2800" b="1" cap="none" spc="0" dirty="0">
              <a:ln w="22225">
                <a:solidFill>
                  <a:srgbClr val="FF0000"/>
                </a:solidFill>
                <a:prstDash val="solid"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14" name="Скругленный прямоугольник 13">
            <a:hlinkClick r:id="rId3" action="ppaction://hlinksldjump"/>
          </p:cNvPr>
          <p:cNvSpPr/>
          <p:nvPr/>
        </p:nvSpPr>
        <p:spPr>
          <a:xfrm>
            <a:off x="6660232" y="5877272"/>
            <a:ext cx="2026568" cy="72008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ЕЩЕ!</a:t>
            </a:r>
            <a:endParaRPr lang="ru-RU" b="1" dirty="0"/>
          </a:p>
        </p:txBody>
      </p:sp>
      <p:pic>
        <p:nvPicPr>
          <p:cNvPr id="15" name="Picture 2" descr="Веселые человечки картинки для детей (53 фото)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81" t="10904" r="914" b="17315"/>
          <a:stretch/>
        </p:blipFill>
        <p:spPr bwMode="auto">
          <a:xfrm>
            <a:off x="483435" y="102018"/>
            <a:ext cx="1656184" cy="22013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78784" y="416967"/>
            <a:ext cx="1088540" cy="1091952"/>
          </a:xfrm>
          <a:prstGeom prst="rect">
            <a:avLst/>
          </a:prstGeom>
        </p:spPr>
      </p:pic>
      <p:pic>
        <p:nvPicPr>
          <p:cNvPr id="17" name="Рисунок 16" descr="https://media.am.ru/pdd/sign/m/1.15.pn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99" y="4181346"/>
            <a:ext cx="1284388" cy="12241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8" name="Рисунок 17" descr="https://media.am.ru/pdd/sign/m/1.16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944952"/>
            <a:ext cx="1421521" cy="13296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9" name="Рисунок 18" descr="https://media.am.ru/pdd/sign/m/1.11.1.pn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502547"/>
            <a:ext cx="1421521" cy="12241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0" name="Рисунок 19" descr="https://media.am.ru/pdd/sign/m/1.25.png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550" y="4966893"/>
            <a:ext cx="1310743" cy="13296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1" name="Рисунок 20" descr="https://media.am.ru/pdd/sign/m/1.31.png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6773" y="4114615"/>
            <a:ext cx="1223312" cy="12241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2" name="Рисунок 21" descr="https://media.am.ru/pdd/sign/m/1.24.png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8935" y="3481855"/>
            <a:ext cx="1285358" cy="12448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1594" b="97311" l="4022" r="96522">
                        <a14:foregroundMark x1="66522" y1="23506" x2="66522" y2="23506"/>
                        <a14:foregroundMark x1="41848" y1="21215" x2="41848" y2="2121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20746" y="4067528"/>
            <a:ext cx="1330309" cy="1451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2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Фон для презентации пдд детский сад | учебные презентаци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07052" cy="6845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2623054" y="1425762"/>
            <a:ext cx="5740931" cy="18158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При произнесении названий каких </a:t>
            </a:r>
          </a:p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знаков слышится слово </a:t>
            </a:r>
          </a:p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«ДОРОГА» или производные </a:t>
            </a:r>
          </a:p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от этого слова?</a:t>
            </a:r>
            <a:endParaRPr lang="ru-RU" sz="2800" b="1" cap="none" spc="0" dirty="0">
              <a:ln w="22225">
                <a:solidFill>
                  <a:srgbClr val="FF0000"/>
                </a:solidFill>
                <a:prstDash val="solid"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14" name="Скругленный прямоугольник 13">
            <a:hlinkClick r:id="rId3" action="ppaction://hlinksldjump"/>
          </p:cNvPr>
          <p:cNvSpPr/>
          <p:nvPr/>
        </p:nvSpPr>
        <p:spPr>
          <a:xfrm>
            <a:off x="6660232" y="5877272"/>
            <a:ext cx="2026568" cy="72008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ЕЩЕ!</a:t>
            </a:r>
            <a:endParaRPr lang="ru-RU" b="1" dirty="0"/>
          </a:p>
        </p:txBody>
      </p:sp>
      <p:pic>
        <p:nvPicPr>
          <p:cNvPr id="15" name="Picture 2" descr="Веселые человечки картинки для детей (53 фото)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81" t="10904" r="914" b="17315"/>
          <a:stretch/>
        </p:blipFill>
        <p:spPr bwMode="auto">
          <a:xfrm>
            <a:off x="483435" y="102018"/>
            <a:ext cx="1656184" cy="22013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78784" y="416967"/>
            <a:ext cx="1088540" cy="1091952"/>
          </a:xfrm>
          <a:prstGeom prst="rect">
            <a:avLst/>
          </a:prstGeom>
        </p:spPr>
      </p:pic>
      <p:pic>
        <p:nvPicPr>
          <p:cNvPr id="17" name="Рисунок 16" descr="https://media.am.ru/pdd/sign/m/1.15.pn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99" y="4181346"/>
            <a:ext cx="1284388" cy="12241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8" name="Рисунок 17" descr="https://media.am.ru/pdd/sign/m/1.16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944952"/>
            <a:ext cx="1421521" cy="13296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9" name="Рисунок 18" descr="https://media.am.ru/pdd/sign/m/1.11.1.pn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502547"/>
            <a:ext cx="1421521" cy="12241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0" name="Рисунок 19" descr="https://media.am.ru/pdd/sign/m/1.25.png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550" y="4966893"/>
            <a:ext cx="1310743" cy="13296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1" name="Рисунок 20" descr="https://media.am.ru/pdd/sign/m/1.31.png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6773" y="4114615"/>
            <a:ext cx="1223312" cy="12241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2" name="Рисунок 21" descr="https://media.am.ru/pdd/sign/m/1.24.png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8935" y="3481855"/>
            <a:ext cx="1285358" cy="12448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1594" b="97311" l="4022" r="96522">
                        <a14:foregroundMark x1="66522" y1="23506" x2="66522" y2="23506"/>
                        <a14:foregroundMark x1="41848" y1="21215" x2="41848" y2="2121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843629" y="4905810"/>
            <a:ext cx="1330309" cy="1451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41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Фон для презентации пдд детский сад | учебные презентаци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07052" cy="6845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2623054" y="1425762"/>
            <a:ext cx="5740931" cy="18158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При произнесении названий каких </a:t>
            </a:r>
          </a:p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знаков слышится слово </a:t>
            </a:r>
          </a:p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«ДОРОГА» или производные </a:t>
            </a:r>
          </a:p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от этого слова?</a:t>
            </a:r>
            <a:endParaRPr lang="ru-RU" sz="2800" b="1" cap="none" spc="0" dirty="0">
              <a:ln w="22225">
                <a:solidFill>
                  <a:srgbClr val="FF0000"/>
                </a:solidFill>
                <a:prstDash val="solid"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14" name="Скругленный прямоугольник 13">
            <a:hlinkClick r:id="rId3" action="ppaction://hlinksldjump"/>
          </p:cNvPr>
          <p:cNvSpPr/>
          <p:nvPr/>
        </p:nvSpPr>
        <p:spPr>
          <a:xfrm>
            <a:off x="6660232" y="5877272"/>
            <a:ext cx="2026568" cy="72008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ЕЩЕ!</a:t>
            </a:r>
            <a:endParaRPr lang="ru-RU" b="1" dirty="0"/>
          </a:p>
        </p:txBody>
      </p:sp>
      <p:pic>
        <p:nvPicPr>
          <p:cNvPr id="15" name="Picture 2" descr="Веселые человечки картинки для детей (53 фото)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81" t="10904" r="914" b="17315"/>
          <a:stretch/>
        </p:blipFill>
        <p:spPr bwMode="auto">
          <a:xfrm>
            <a:off x="483435" y="102018"/>
            <a:ext cx="1656184" cy="22013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78784" y="416967"/>
            <a:ext cx="1088540" cy="1091952"/>
          </a:xfrm>
          <a:prstGeom prst="rect">
            <a:avLst/>
          </a:prstGeom>
        </p:spPr>
      </p:pic>
      <p:pic>
        <p:nvPicPr>
          <p:cNvPr id="17" name="Рисунок 16" descr="https://media.am.ru/pdd/sign/m/1.15.pn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99" y="4181346"/>
            <a:ext cx="1284388" cy="12241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8" name="Рисунок 17" descr="https://media.am.ru/pdd/sign/m/1.16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944952"/>
            <a:ext cx="1421521" cy="13296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9" name="Рисунок 18" descr="https://media.am.ru/pdd/sign/m/1.11.1.pn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502547"/>
            <a:ext cx="1421521" cy="12241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0" name="Рисунок 19" descr="https://media.am.ru/pdd/sign/m/1.25.png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550" y="4966893"/>
            <a:ext cx="1310743" cy="13296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1" name="Рисунок 20" descr="https://media.am.ru/pdd/sign/m/1.31.png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6773" y="4114615"/>
            <a:ext cx="1223312" cy="12241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2" name="Рисунок 21" descr="https://media.am.ru/pdd/sign/m/1.24.png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8935" y="3481855"/>
            <a:ext cx="1285358" cy="12448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1594" b="97311" l="4022" r="96522">
                        <a14:foregroundMark x1="66522" y1="23506" x2="66522" y2="23506"/>
                        <a14:foregroundMark x1="41848" y1="21215" x2="41848" y2="2121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039749" y="4883869"/>
            <a:ext cx="1330309" cy="1451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14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Фон для презентации пдд детский сад | учебные презентаци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07052" cy="6845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2623054" y="1425762"/>
            <a:ext cx="5740931" cy="18158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При произнесении названий каких </a:t>
            </a:r>
          </a:p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знаков слышится слово </a:t>
            </a:r>
          </a:p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«ДОРОГА» или производные </a:t>
            </a:r>
          </a:p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от этого слова?</a:t>
            </a:r>
            <a:endParaRPr lang="ru-RU" sz="2800" b="1" cap="none" spc="0" dirty="0">
              <a:ln w="22225">
                <a:solidFill>
                  <a:srgbClr val="FF0000"/>
                </a:solidFill>
                <a:prstDash val="solid"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14" name="Скругленный прямоугольник 13">
            <a:hlinkClick r:id="rId3" action="ppaction://hlinksldjump"/>
          </p:cNvPr>
          <p:cNvSpPr/>
          <p:nvPr/>
        </p:nvSpPr>
        <p:spPr>
          <a:xfrm>
            <a:off x="6660232" y="5877272"/>
            <a:ext cx="2026568" cy="72008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ЕЩЕ!</a:t>
            </a:r>
            <a:endParaRPr lang="ru-RU" b="1" dirty="0"/>
          </a:p>
        </p:txBody>
      </p:sp>
      <p:pic>
        <p:nvPicPr>
          <p:cNvPr id="15" name="Picture 2" descr="Веселые человечки картинки для детей (53 фото)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81" t="10904" r="914" b="17315"/>
          <a:stretch/>
        </p:blipFill>
        <p:spPr bwMode="auto">
          <a:xfrm>
            <a:off x="483435" y="102018"/>
            <a:ext cx="1656184" cy="22013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78784" y="416967"/>
            <a:ext cx="1088540" cy="1091952"/>
          </a:xfrm>
          <a:prstGeom prst="rect">
            <a:avLst/>
          </a:prstGeom>
        </p:spPr>
      </p:pic>
      <p:pic>
        <p:nvPicPr>
          <p:cNvPr id="17" name="Рисунок 16" descr="https://media.am.ru/pdd/sign/m/1.15.pn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99" y="4181346"/>
            <a:ext cx="1284388" cy="12241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8" name="Рисунок 17" descr="https://media.am.ru/pdd/sign/m/1.16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944952"/>
            <a:ext cx="1421521" cy="13296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9" name="Рисунок 18" descr="https://media.am.ru/pdd/sign/m/1.11.1.pn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502547"/>
            <a:ext cx="1421521" cy="12241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0" name="Рисунок 19" descr="https://media.am.ru/pdd/sign/m/1.25.png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550" y="4966893"/>
            <a:ext cx="1310743" cy="13296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1" name="Рисунок 20" descr="https://media.am.ru/pdd/sign/m/1.31.png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6773" y="4114615"/>
            <a:ext cx="1223312" cy="12241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2" name="Рисунок 21" descr="https://media.am.ru/pdd/sign/m/1.24.png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8935" y="3481855"/>
            <a:ext cx="1285358" cy="12448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2926898" y="3553052"/>
            <a:ext cx="1111323" cy="111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85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Фон для презентации пдд детский сад | учебные презентаци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07052" cy="6845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2623054" y="1425762"/>
            <a:ext cx="5740931" cy="18158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При произнесении названий каких </a:t>
            </a:r>
          </a:p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знаков слышится слово </a:t>
            </a:r>
          </a:p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«ДОРОГА» или производные </a:t>
            </a:r>
          </a:p>
          <a:p>
            <a:pPr algn="ctr"/>
            <a:r>
              <a:rPr lang="ru-RU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</a:rPr>
              <a:t>от этого слова?</a:t>
            </a:r>
            <a:endParaRPr lang="ru-RU" sz="2800" b="1" cap="none" spc="0" dirty="0">
              <a:ln w="22225">
                <a:solidFill>
                  <a:srgbClr val="FF0000"/>
                </a:solidFill>
                <a:prstDash val="solid"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14" name="Скругленный прямоугольник 13">
            <a:hlinkClick r:id="rId3" action="ppaction://hlinksldjump"/>
          </p:cNvPr>
          <p:cNvSpPr/>
          <p:nvPr/>
        </p:nvSpPr>
        <p:spPr>
          <a:xfrm>
            <a:off x="6660232" y="5877272"/>
            <a:ext cx="2026568" cy="72008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ЕЩЕ!</a:t>
            </a:r>
            <a:endParaRPr lang="ru-RU" b="1" dirty="0"/>
          </a:p>
        </p:txBody>
      </p:sp>
      <p:pic>
        <p:nvPicPr>
          <p:cNvPr id="15" name="Picture 2" descr="Веселые человечки картинки для детей (53 фото)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81" t="10904" r="914" b="17315"/>
          <a:stretch/>
        </p:blipFill>
        <p:spPr bwMode="auto">
          <a:xfrm>
            <a:off x="483435" y="102018"/>
            <a:ext cx="1656184" cy="22013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78784" y="416967"/>
            <a:ext cx="1088540" cy="1091952"/>
          </a:xfrm>
          <a:prstGeom prst="rect">
            <a:avLst/>
          </a:prstGeom>
        </p:spPr>
      </p:pic>
      <p:pic>
        <p:nvPicPr>
          <p:cNvPr id="17" name="Рисунок 16" descr="https://media.am.ru/pdd/sign/m/1.15.pn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99" y="4181346"/>
            <a:ext cx="1284388" cy="12241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8" name="Рисунок 17" descr="https://media.am.ru/pdd/sign/m/1.16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944952"/>
            <a:ext cx="1421521" cy="13296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9" name="Рисунок 18" descr="https://media.am.ru/pdd/sign/m/1.11.1.pn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502547"/>
            <a:ext cx="1421521" cy="12241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0" name="Рисунок 19" descr="https://media.am.ru/pdd/sign/m/1.25.png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550" y="4966893"/>
            <a:ext cx="1310743" cy="13296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1" name="Рисунок 20" descr="https://media.am.ru/pdd/sign/m/1.31.png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6773" y="4114615"/>
            <a:ext cx="1223312" cy="12241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2" name="Рисунок 21" descr="https://media.am.ru/pdd/sign/m/1.24.png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8935" y="3481855"/>
            <a:ext cx="1285358" cy="12448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105952" y="3548606"/>
            <a:ext cx="1111323" cy="111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70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1003</TotalTime>
  <Words>286</Words>
  <Application>Microsoft Office PowerPoint</Application>
  <PresentationFormat>Экран (4:3)</PresentationFormat>
  <Paragraphs>81</Paragraphs>
  <Slides>22</Slides>
  <Notes>0</Notes>
  <HiddenSlides>0</HiddenSlides>
  <MMClips>8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Детский сад</dc:creator>
  <cp:lastModifiedBy>Детский сад</cp:lastModifiedBy>
  <cp:revision>45</cp:revision>
  <dcterms:created xsi:type="dcterms:W3CDTF">2022-12-06T06:26:11Z</dcterms:created>
  <dcterms:modified xsi:type="dcterms:W3CDTF">2022-12-15T14:53:26Z</dcterms:modified>
</cp:coreProperties>
</file>