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  <p:sldId id="365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8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2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0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7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9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4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3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6781-5AA2-4135-88A4-16E41D562E2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EAAC-1935-4BB2-91F7-097D25F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4;&#1077;&#1090;&#1089;&#1082;&#1080;&#1081;%20&#1089;&#1072;&#1076;\Desktop\&#1055;&#1044;&#1044;\&#1087;&#1088;&#1080;&#1074;&#1077;&#1090;&#1089;&#1090;&#1074;&#1080;&#1077;.m4a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12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1" Type="http://schemas.openxmlformats.org/officeDocument/2006/relationships/audio" Target="file:///E:\&#1055;&#1044;&#1044;\&#1080;&#1089;&#1093;&#1086;&#1076;&#1103;.m4a" TargetMode="Externa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5" Type="http://schemas.openxmlformats.org/officeDocument/2006/relationships/image" Target="../media/image19.png"/><Relationship Id="rId10" Type="http://schemas.openxmlformats.org/officeDocument/2006/relationships/slide" Target="slide13.xml"/><Relationship Id="rId4" Type="http://schemas.openxmlformats.org/officeDocument/2006/relationships/slide" Target="slide2.xml"/><Relationship Id="rId9" Type="http://schemas.openxmlformats.org/officeDocument/2006/relationships/image" Target="../media/image18.png"/><Relationship Id="rId1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" Target="slide11.xml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" Target="slide11.xml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" Target="slide11.xml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" Target="slide11.xml"/><Relationship Id="rId7" Type="http://schemas.openxmlformats.org/officeDocument/2006/relationships/image" Target="../media/image18.png"/><Relationship Id="rId12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slide" Target="slide19.xml"/><Relationship Id="rId3" Type="http://schemas.openxmlformats.org/officeDocument/2006/relationships/image" Target="../media/image1.jpeg"/><Relationship Id="rId7" Type="http://schemas.openxmlformats.org/officeDocument/2006/relationships/slide" Target="slide20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1" Type="http://schemas.openxmlformats.org/officeDocument/2006/relationships/audio" Target="file:///E:\&#1055;&#1044;&#1044;\&#1080;&#1089;&#1093;&#1086;&#1076;&#1103;.m4a" TargetMode="External"/><Relationship Id="rId6" Type="http://schemas.openxmlformats.org/officeDocument/2006/relationships/image" Target="../media/image5.png"/><Relationship Id="rId11" Type="http://schemas.openxmlformats.org/officeDocument/2006/relationships/slide" Target="slide17.xml"/><Relationship Id="rId5" Type="http://schemas.openxmlformats.org/officeDocument/2006/relationships/image" Target="../media/image2.jpeg"/><Relationship Id="rId15" Type="http://schemas.openxmlformats.org/officeDocument/2006/relationships/image" Target="../media/image21.jpeg"/><Relationship Id="rId10" Type="http://schemas.openxmlformats.org/officeDocument/2006/relationships/image" Target="../media/image12.png"/><Relationship Id="rId4" Type="http://schemas.openxmlformats.org/officeDocument/2006/relationships/slide" Target="slide2.xml"/><Relationship Id="rId9" Type="http://schemas.openxmlformats.org/officeDocument/2006/relationships/slide" Target="slide18.xml"/><Relationship Id="rId1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16.xml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21.jpe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16.xml"/><Relationship Id="rId7" Type="http://schemas.openxmlformats.org/officeDocument/2006/relationships/image" Target="../media/image12.png"/><Relationship Id="rId12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21.jpe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16.xml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21.jpe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77;&#1090;&#1089;&#1082;&#1080;&#1081;%20&#1089;&#1072;&#1076;\Desktop\&#1055;&#1044;&#1044;\&#1087;&#1088;&#1077;&#1076;&#1091;&#1087;&#1088;.wma" TargetMode="External"/><Relationship Id="rId6" Type="http://schemas.openxmlformats.org/officeDocument/2006/relationships/slide" Target="slide11.xml"/><Relationship Id="rId5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16.xml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21.jpeg"/><Relationship Id="rId4" Type="http://schemas.openxmlformats.org/officeDocument/2006/relationships/image" Target="../media/image2.jpeg"/><Relationship Id="rId9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5;&#1044;&#1044;\&#1089;&#1086;&#1089;&#1090;&#1072;&#1074;&#1100;%20&#1089;&#1083;&#1086;&#1074;&#1086;.m4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5;&#1044;&#1044;\&#1089;&#1086;&#1089;&#1090;&#1072;&#1074;&#1100;%20&#1089;&#1083;&#1086;&#1074;&#1086;.m4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12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4;&#1077;&#1090;&#1089;&#1082;&#1080;&#1081;%20&#1089;&#1072;&#1076;\Desktop\&#1055;&#1044;&#1044;\&#1087;&#1088;&#1077;&#1076;&#1091;&#1087;&#1088;&#1077;&#1078;&#1076;&#1072;&#1102;&#1097;.m4a" TargetMode="Externa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7.xml"/><Relationship Id="rId1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12" Type="http://schemas.openxmlformats.org/officeDocument/2006/relationships/image" Target="../media/image9.png"/><Relationship Id="rId17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png"/><Relationship Id="rId1" Type="http://schemas.openxmlformats.org/officeDocument/2006/relationships/audio" Target="file:///E:\&#1055;&#1044;&#1044;\&#1087;&#1088;&#1080;%20&#1087;&#1088;&#1087;&#1086;&#1080;&#1079;&#1085;&#1077;&#1089;&#1077;&#1085;&#1080;&#1080;.m4a" TargetMode="External"/><Relationship Id="rId6" Type="http://schemas.openxmlformats.org/officeDocument/2006/relationships/image" Target="../media/image5.png"/><Relationship Id="rId11" Type="http://schemas.openxmlformats.org/officeDocument/2006/relationships/slide" Target="slide8.xml"/><Relationship Id="rId5" Type="http://schemas.openxmlformats.org/officeDocument/2006/relationships/image" Target="../media/image2.jpeg"/><Relationship Id="rId15" Type="http://schemas.openxmlformats.org/officeDocument/2006/relationships/slide" Target="slide10.xml"/><Relationship Id="rId10" Type="http://schemas.openxmlformats.org/officeDocument/2006/relationships/image" Target="../media/image8.png"/><Relationship Id="rId19" Type="http://schemas.openxmlformats.org/officeDocument/2006/relationships/image" Target="../media/image14.png"/><Relationship Id="rId4" Type="http://schemas.openxmlformats.org/officeDocument/2006/relationships/slide" Target="slide2.xml"/><Relationship Id="rId9" Type="http://schemas.openxmlformats.org/officeDocument/2006/relationships/slide" Target="slide6.xml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60" y="-4937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571471" y="285729"/>
            <a:ext cx="2000265" cy="26586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8" r="60864" b="19829"/>
          <a:stretch/>
        </p:blipFill>
        <p:spPr bwMode="auto">
          <a:xfrm>
            <a:off x="6500826" y="2786058"/>
            <a:ext cx="1716487" cy="2857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приветствие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023182" y="4181346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2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4" name="Рисунок 23" descr="http://www.edu4u.gr/Portals/0/ArticlePhotos/thumbs/cc42d4c39975415ab05cb97e7f9fd79b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04"/>
          <a:stretch/>
        </p:blipFill>
        <p:spPr bwMode="auto">
          <a:xfrm>
            <a:off x="772954" y="2998738"/>
            <a:ext cx="2646918" cy="26625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https://media.am.ru/pdd/sign/m/1.22.png">
            <a:hlinkClick r:id="rId8" action="ppaction://hlinksldjump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>
            <a:hlinkClick r:id="rId10" action="ppaction://hlinksldjump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>
            <a:hlinkClick r:id="rId12" action="ppaction://hlinksldjump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>
            <a:hlinkClick r:id="rId14" action="ppaction://hlinksldjump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исходя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16" cstate="print"/>
          <a:stretch>
            <a:fillRect/>
          </a:stretch>
        </p:blipFill>
        <p:spPr>
          <a:xfrm>
            <a:off x="2285984" y="785794"/>
            <a:ext cx="376238" cy="37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4" name="Рисунок 23" descr="http://www.edu4u.gr/Portals/0/ArticlePhotos/thumbs/cc42d4c39975415ab05cb97e7f9fd79b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04"/>
          <a:stretch/>
        </p:blipFill>
        <p:spPr bwMode="auto">
          <a:xfrm>
            <a:off x="772954" y="2998738"/>
            <a:ext cx="2646918" cy="26625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91187" y="3077123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4" name="Рисунок 23" descr="http://www.edu4u.gr/Portals/0/ArticlePhotos/thumbs/cc42d4c39975415ab05cb97e7f9fd79b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04"/>
          <a:stretch/>
        </p:blipFill>
        <p:spPr bwMode="auto">
          <a:xfrm>
            <a:off x="772954" y="2998738"/>
            <a:ext cx="2646918" cy="26625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13321" y="3141692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4" name="Рисунок 23" descr="http://www.edu4u.gr/Portals/0/ArticlePhotos/thumbs/cc42d4c39975415ab05cb97e7f9fd79b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04"/>
          <a:stretch/>
        </p:blipFill>
        <p:spPr bwMode="auto">
          <a:xfrm>
            <a:off x="772954" y="2998738"/>
            <a:ext cx="2646918" cy="26625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39719" y="4621830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4" name="Рисунок 23" descr="http://www.edu4u.gr/Portals/0/ArticlePhotos/thumbs/cc42d4c39975415ab05cb97e7f9fd79b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04"/>
          <a:stretch/>
        </p:blipFill>
        <p:spPr bwMode="auto">
          <a:xfrm>
            <a:off x="772954" y="2998738"/>
            <a:ext cx="2646918" cy="26625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594" b="97311" l="4022" r="96522">
                        <a14:foregroundMark x1="66522" y1="23506" x2="66522" y2="23506"/>
                        <a14:foregroundMark x1="41848" y1="21215" x2="41848" y2="212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27315" y="4434978"/>
            <a:ext cx="1330309" cy="145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5" name="Рисунок 24" descr="https://media.am.ru/pdd/sign/m/1.22.png">
            <a:hlinkClick r:id="rId7" action="ppaction://hlinksldjump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>
            <a:hlinkClick r:id="rId9" action="ppaction://hlinksldjump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>
            <a:hlinkClick r:id="rId11" action="ppaction://hlinksldjump"/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>
            <a:hlinkClick r:id="rId13" action="ppaction://hlinksldjump"/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 descr="https://green-way.com.ua/storage/app/uploads/public/old/080/139/old080139img_080_00139.jpg"/>
          <p:cNvPicPr/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27297"/>
          <a:stretch/>
        </p:blipFill>
        <p:spPr bwMode="auto">
          <a:xfrm>
            <a:off x="979382" y="3146615"/>
            <a:ext cx="2736304" cy="2480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исходя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16" cstate="print"/>
          <a:stretch>
            <a:fillRect/>
          </a:stretch>
        </p:blipFill>
        <p:spPr>
          <a:xfrm>
            <a:off x="2214546" y="714356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6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 descr="https://green-way.com.ua/storage/app/uploads/public/old/080/139/old080139img_080_00139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27297"/>
          <a:stretch/>
        </p:blipFill>
        <p:spPr bwMode="auto">
          <a:xfrm>
            <a:off x="979382" y="3146615"/>
            <a:ext cx="2736304" cy="2480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34258" y="2990471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 descr="https://green-way.com.ua/storage/app/uploads/public/old/080/139/old080139img_080_00139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27297"/>
          <a:stretch/>
        </p:blipFill>
        <p:spPr bwMode="auto">
          <a:xfrm>
            <a:off x="979382" y="3146615"/>
            <a:ext cx="2736304" cy="2480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594" b="97311" l="4022" r="96522">
                        <a14:foregroundMark x1="66522" y1="23506" x2="66522" y2="23506"/>
                        <a14:foregroundMark x1="41848" y1="21215" x2="41848" y2="212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70512" y="2844672"/>
            <a:ext cx="1330309" cy="145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 descr="https://green-way.com.ua/storage/app/uploads/public/old/080/139/old080139img_080_00139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27297"/>
          <a:stretch/>
        </p:blipFill>
        <p:spPr bwMode="auto">
          <a:xfrm>
            <a:off x="979382" y="3146615"/>
            <a:ext cx="2736304" cy="2480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39719" y="4621830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6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60" y="-4937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21488" y="2400170"/>
            <a:ext cx="63421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Предупреждающие </a:t>
            </a:r>
          </a:p>
          <a:p>
            <a:pPr algn="ctr"/>
            <a:r>
              <a:rPr lang="ru-RU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дорожные знаки</a:t>
            </a:r>
            <a:endParaRPr lang="ru-RU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1259632" y="4869160"/>
            <a:ext cx="187220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№1</a:t>
            </a:r>
            <a:endParaRPr lang="ru-RU" b="1" dirty="0"/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3562057" y="4884986"/>
            <a:ext cx="187220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№2</a:t>
            </a:r>
            <a:endParaRPr lang="ru-RU" b="1" dirty="0"/>
          </a:p>
        </p:txBody>
      </p:sp>
      <p:sp>
        <p:nvSpPr>
          <p:cNvPr id="11" name="Скругленный прямоугольник 10">
            <a:hlinkClick r:id="rId7" action="ppaction://hlinksldjump"/>
          </p:cNvPr>
          <p:cNvSpPr/>
          <p:nvPr/>
        </p:nvSpPr>
        <p:spPr>
          <a:xfrm>
            <a:off x="5891465" y="4884986"/>
            <a:ext cx="187220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Задание №3</a:t>
            </a:r>
            <a:endParaRPr lang="ru-RU" b="1" dirty="0"/>
          </a:p>
        </p:txBody>
      </p:sp>
      <p:pic>
        <p:nvPicPr>
          <p:cNvPr id="13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предупр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2285984" y="714356"/>
            <a:ext cx="447676" cy="44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9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8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128897" y="1425762"/>
            <a:ext cx="6729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Исходя из дорожной обстановки,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какой дорожный знак нужно установить?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25" name="Рисунок 24" descr="https://media.am.ru/pdd/sign/m/1.2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4531697"/>
            <a:ext cx="1463675" cy="1291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Рисунок 25" descr="https://media.am.ru/pdd/sign/m/1.24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46" y="2998738"/>
            <a:ext cx="1436370" cy="1268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Рисунок 26" descr="https://media.am.ru/pdd/sign/m/1.25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2981110"/>
            <a:ext cx="1440180" cy="127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Рисунок 27" descr="https://media.am.ru/pdd/sign/m/1.23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9" y="4511633"/>
            <a:ext cx="1440815" cy="1272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Рисунок 16" descr="https://green-way.com.ua/storage/app/uploads/public/old/080/139/old080139img_080_00139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4" r="27297"/>
          <a:stretch/>
        </p:blipFill>
        <p:spPr bwMode="auto">
          <a:xfrm>
            <a:off x="979382" y="3146615"/>
            <a:ext cx="2736304" cy="2480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73922" y="4629706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4" y="12236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305553" y="1425762"/>
            <a:ext cx="23759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Составь слово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Дальше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195050" y="4149080"/>
            <a:ext cx="1224136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55435" y="4149080"/>
            <a:ext cx="1224136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28184" y="4149080"/>
            <a:ext cx="1224136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659995"/>
            <a:ext cx="1349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РОТ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11055" y="2402065"/>
            <a:ext cx="1088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ПО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64197" y="2672804"/>
            <a:ext cx="1040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ВО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7" name="составь слово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2285984" y="785794"/>
            <a:ext cx="447676" cy="44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62 L -0.14357 0.26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19201 0.223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54827 0.22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13" y="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6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4" y="12236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305553" y="1425762"/>
            <a:ext cx="23759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Составь слово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195049" y="4149080"/>
            <a:ext cx="1717187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57036" y="4149080"/>
            <a:ext cx="1640701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63342" y="2699685"/>
            <a:ext cx="1348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ТОР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86072" y="2693641"/>
            <a:ext cx="932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7" name="составь слово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2214546" y="714356"/>
            <a:ext cx="447676" cy="44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8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-0.2882 0.2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0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0.30417 0.217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6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945043" y="1886053"/>
            <a:ext cx="688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Предупреждающие знаки – это…</a:t>
            </a:r>
            <a:endParaRPr lang="ru-RU" sz="36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33" y="3603743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034" y="4367349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034" y="2924944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784" y="4389290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007" y="3537012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169" y="2904252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3" name="Скругленный прямоугольник 22">
            <a:hlinkClick r:id="rId12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ДАЛЬШЕ</a:t>
            </a:r>
            <a:endParaRPr lang="ru-RU" b="1" dirty="0"/>
          </a:p>
        </p:txBody>
      </p:sp>
      <p:pic>
        <p:nvPicPr>
          <p:cNvPr id="24" name="предупреждающ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13" cstate="print"/>
          <a:stretch>
            <a:fillRect/>
          </a:stretch>
        </p:blipFill>
        <p:spPr>
          <a:xfrm>
            <a:off x="2143108" y="714356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начало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>
            <a:hlinkClick r:id="rId7" action="ppaction://hlinksldjump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>
            <a:hlinkClick r:id="rId9" action="ppaction://hlinksldjump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>
            <a:hlinkClick r:id="rId11" action="ppaction://hlinksldjump"/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>
            <a:hlinkClick r:id="rId13" action="ppaction://hlinksldjump"/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>
            <a:hlinkClick r:id="rId15" action="ppaction://hlinksldjump"/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>
            <a:hlinkClick r:id="rId17" action="ppaction://hlinksldjump"/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при прпоизнесении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19" cstate="print"/>
          <a:stretch>
            <a:fillRect/>
          </a:stretch>
        </p:blipFill>
        <p:spPr>
          <a:xfrm>
            <a:off x="2214546" y="714356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9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594" b="97311" l="4022" r="96522">
                        <a14:foregroundMark x1="66522" y1="23506" x2="66522" y2="23506"/>
                        <a14:foregroundMark x1="41848" y1="21215" x2="41848" y2="212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0746" y="4067528"/>
            <a:ext cx="1330309" cy="145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594" b="97311" l="4022" r="96522">
                        <a14:foregroundMark x1="66522" y1="23506" x2="66522" y2="23506"/>
                        <a14:foregroundMark x1="41848" y1="21215" x2="41848" y2="212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43629" y="4905810"/>
            <a:ext cx="1330309" cy="145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594" b="97311" l="4022" r="96522">
                        <a14:foregroundMark x1="66522" y1="23506" x2="66522" y2="23506"/>
                        <a14:foregroundMark x1="41848" y1="21215" x2="41848" y2="212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39749" y="4883869"/>
            <a:ext cx="1330309" cy="145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926898" y="3553052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8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для презентации пдд детский сад | учебные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7052" cy="68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23054" y="1425762"/>
            <a:ext cx="5740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При произнесении названий каких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знаков слышится слово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«ДОРОГА» или производные </a:t>
            </a:r>
          </a:p>
          <a:p>
            <a:pPr algn="ctr"/>
            <a:r>
              <a:rPr lang="ru-RU" sz="2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</a:rPr>
              <a:t>от этого слова?</a:t>
            </a:r>
            <a:endParaRPr lang="ru-RU" sz="28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6660232" y="5877272"/>
            <a:ext cx="20265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ЕЩЕ!</a:t>
            </a:r>
            <a:endParaRPr lang="ru-RU" b="1" dirty="0"/>
          </a:p>
        </p:txBody>
      </p:sp>
      <p:pic>
        <p:nvPicPr>
          <p:cNvPr id="15" name="Picture 2" descr="Веселые человечки картинки для детей (53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81" t="10904" r="914" b="17315"/>
          <a:stretch/>
        </p:blipFill>
        <p:spPr bwMode="auto">
          <a:xfrm>
            <a:off x="483435" y="102018"/>
            <a:ext cx="1656184" cy="2201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8784" y="416967"/>
            <a:ext cx="1088540" cy="1091952"/>
          </a:xfrm>
          <a:prstGeom prst="rect">
            <a:avLst/>
          </a:prstGeom>
        </p:spPr>
      </p:pic>
      <p:pic>
        <p:nvPicPr>
          <p:cNvPr id="17" name="Рисунок 16" descr="https://media.am.ru/pdd/sign/m/1.1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99" y="4181346"/>
            <a:ext cx="1284388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Рисунок 17" descr="https://media.am.ru/pdd/sign/m/1.16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4952"/>
            <a:ext cx="1421521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Рисунок 18" descr="https://media.am.ru/pdd/sign/m/1.11.1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2547"/>
            <a:ext cx="1421521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Рисунок 19" descr="https://media.am.ru/pdd/sign/m/1.2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50" y="4966893"/>
            <a:ext cx="1310743" cy="132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Рисунок 20" descr="https://media.am.ru/pdd/sign/m/1.31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3" y="4114615"/>
            <a:ext cx="1223312" cy="122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Рисунок 21" descr="https://media.am.ru/pdd/sign/m/1.24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35" y="3481855"/>
            <a:ext cx="1285358" cy="1244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05952" y="3548606"/>
            <a:ext cx="1111323" cy="11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286</Words>
  <Application>Microsoft Office PowerPoint</Application>
  <PresentationFormat>Экран (4:3)</PresentationFormat>
  <Paragraphs>81</Paragraphs>
  <Slides>22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</dc:creator>
  <cp:lastModifiedBy>Детский сад</cp:lastModifiedBy>
  <cp:revision>45</cp:revision>
  <dcterms:created xsi:type="dcterms:W3CDTF">2022-12-06T06:26:11Z</dcterms:created>
  <dcterms:modified xsi:type="dcterms:W3CDTF">2022-12-15T14:53:26Z</dcterms:modified>
</cp:coreProperties>
</file>